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3" r:id="rId4"/>
    <p:sldId id="259" r:id="rId5"/>
    <p:sldId id="266" r:id="rId6"/>
    <p:sldId id="269" r:id="rId7"/>
    <p:sldId id="270" r:id="rId8"/>
    <p:sldId id="268" r:id="rId9"/>
    <p:sldId id="262" r:id="rId10"/>
    <p:sldId id="265" r:id="rId11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A893"/>
    <a:srgbClr val="62879E"/>
    <a:srgbClr val="55ABA3"/>
    <a:srgbClr val="5BA592"/>
    <a:srgbClr val="55AB78"/>
    <a:srgbClr val="45BB7D"/>
    <a:srgbClr val="51AF92"/>
    <a:srgbClr val="00CCFF"/>
    <a:srgbClr val="B9CDE5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7" autoAdjust="0"/>
    <p:restoredTop sz="94660"/>
  </p:normalViewPr>
  <p:slideViewPr>
    <p:cSldViewPr showGuides="1">
      <p:cViewPr varScale="1">
        <p:scale>
          <a:sx n="60" d="100"/>
          <a:sy n="60" d="100"/>
        </p:scale>
        <p:origin x="1416" y="7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D0A72-345C-46AE-ABE3-402E8E7AEB4E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5FD43B-95BA-4380-8F26-FA467D1FF18E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через вентсистемы;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8DD48-D86E-44C0-9750-8002E6A59BA3}" type="parTrans" cxnId="{73935832-D11E-4B42-8C7B-6D43575BCB86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CA182A42-5C51-4073-9F47-0E542ECCDD8C}" type="sibTrans" cxnId="{73935832-D11E-4B42-8C7B-6D43575BCB86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2B126B01-56C1-4B08-8762-222739A73DE8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нормализации давления в установках через выбросы в атмосферу;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ECDDE1-245E-432C-8786-B91A529F14A6}" type="parTrans" cxnId="{29EAE802-45CC-47D2-B3B9-D53F24289EF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D0B74A24-47D7-46E1-875B-333ACB291D9A}" type="sibTrans" cxnId="{29EAE802-45CC-47D2-B3B9-D53F24289EF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2E50C3B9-FCB6-4504-BFA3-34EB7ECFD396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углеводородов с водными стоками;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9E3FC5-6F6A-40D6-9050-0A6EB6E5259F}" type="parTrans" cxnId="{393D2448-5DF9-49C3-8CA3-DE8D8480EB17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700E7B8-2F87-46A4-A1D9-AD5D5417FA1C}" type="sibTrans" cxnId="{393D2448-5DF9-49C3-8CA3-DE8D8480EB17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31691EE-70EB-4EAB-A70E-2605DCEE678A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с сернисто-щелочными стоками;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3E033E-6ACF-4A7C-BB81-2ECBF1DBEBB3}" type="parTrans" cxnId="{C5AFA505-6062-41BA-89EB-C3C27B9AC362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D125C9E2-19E1-4354-9657-B751D8B8A376}" type="sibTrans" cxnId="{C5AFA505-6062-41BA-89EB-C3C27B9AC362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DDE530C-BF43-4F85-89AC-F1DE62A3E226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в виде кислых газов;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F3EF3-92C7-4415-8F1E-9512984E5238}" type="parTrans" cxnId="{CBE88D0A-1140-4A26-99CE-01AF40B0D0D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C50EEBD4-902F-4B27-93B0-8059675909CD}" type="sibTrans" cxnId="{CBE88D0A-1140-4A26-99CE-01AF40B0D0D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685ECBBC-D2CE-4EE0-A19E-550178396744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метанировании;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DBADFD-23F3-444B-87A2-5465BA7B7C16}" type="parTrans" cxnId="{CD638AFF-E7BE-4A51-BCE7-5EED02AE8889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0C0E7A6B-E2D6-44D3-9331-8B9074DCFDCF}" type="sibTrans" cxnId="{CD638AFF-E7BE-4A51-BCE7-5EED02AE8889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1E32D5FC-4F6F-4749-99D7-2B6BC4BC054F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отборе проб;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2E8778-9A50-4481-B43C-266283EEB6AE}" type="parTrans" cxnId="{58CD4E95-89AE-4214-9E27-D4997E3F190E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31C7980C-66CE-4B7D-919F-DD50CE78BC71}" type="sibTrans" cxnId="{58CD4E95-89AE-4214-9E27-D4997E3F190E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C95073F3-5724-4608-BB34-89D648EB533D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в виде твердых отложений;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F67255-1A69-44B4-8ED3-E554F635B459}" type="parTrans" cxnId="{887B9415-9573-40B4-AC86-8B5F16A44F0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D1B3B7E-66BC-4269-948E-261CD1DAEA62}" type="sibTrans" cxnId="{887B9415-9573-40B4-AC86-8B5F16A44F0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1778F6DB-2751-41A3-B6E7-00E397072D63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с оборотной водой;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F39B7-0086-479B-9558-7A8D8FEECBD8}" type="parTrans" cxnId="{EE0D2D88-D46F-45C8-8839-CD257A1786D9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B12C24F5-829A-4256-965D-C39FCFF79BF3}" type="sibTrans" cxnId="{EE0D2D88-D46F-45C8-8839-CD257A1786D9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60218AB5-11E5-4490-950A-A8C31577B75E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от испарения;</a:t>
          </a:r>
          <a:endParaRPr lang="ru-RU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AEBFF6-69B1-4B01-A31A-173E16C08A6F}" type="parTrans" cxnId="{7DAE333C-663F-40F3-B5EE-71A1AE5AC13F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50C48991-D178-446F-9832-12C53D82EB3B}" type="sibTrans" cxnId="{7DAE333C-663F-40F3-B5EE-71A1AE5AC13F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34A50106-F863-4F3B-9DA1-9E58E0454BB5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от неорганизованных источников</a:t>
          </a:r>
          <a:endParaRPr lang="ru-RU" sz="1600"/>
        </a:p>
      </dgm:t>
    </dgm:pt>
    <dgm:pt modelId="{A9BFCB41-8E28-40A3-B8E6-4278CBC7D906}" type="parTrans" cxnId="{62D22BA9-C94C-4154-8C44-C9585505685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EF6AD19B-15BA-4431-9B74-280974D2955B}" type="sibTrans" cxnId="{62D22BA9-C94C-4154-8C44-C95855056854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F9E455B3-737B-450A-8A08-8FFD96B16AC1}" type="pres">
      <dgm:prSet presAssocID="{2FDD0A72-345C-46AE-ABE3-402E8E7AEB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92BB6F-C930-43DB-AC52-0B647EAD23CC}" type="pres">
      <dgm:prSet presAssocID="{EE5FD43B-95BA-4380-8F26-FA467D1FF18E}" presName="parentLin" presStyleCnt="0"/>
      <dgm:spPr/>
    </dgm:pt>
    <dgm:pt modelId="{6058328A-1AB4-4E09-955C-FD41F7DB7456}" type="pres">
      <dgm:prSet presAssocID="{EE5FD43B-95BA-4380-8F26-FA467D1FF18E}" presName="parentLeftMargin" presStyleLbl="node1" presStyleIdx="0" presStyleCnt="11"/>
      <dgm:spPr/>
      <dgm:t>
        <a:bodyPr/>
        <a:lstStyle/>
        <a:p>
          <a:endParaRPr lang="ru-RU"/>
        </a:p>
      </dgm:t>
    </dgm:pt>
    <dgm:pt modelId="{7FD3C1CB-19DA-4743-8AD2-114FAC46A658}" type="pres">
      <dgm:prSet presAssocID="{EE5FD43B-95BA-4380-8F26-FA467D1FF18E}" presName="parentText" presStyleLbl="node1" presStyleIdx="0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F9B8C-24D4-41A4-AED8-2CA311420DC8}" type="pres">
      <dgm:prSet presAssocID="{EE5FD43B-95BA-4380-8F26-FA467D1FF18E}" presName="negativeSpace" presStyleCnt="0"/>
      <dgm:spPr/>
    </dgm:pt>
    <dgm:pt modelId="{675A7F0F-3F04-4B02-BA34-5A6C5F3F71E7}" type="pres">
      <dgm:prSet presAssocID="{EE5FD43B-95BA-4380-8F26-FA467D1FF18E}" presName="childText" presStyleLbl="conFgAcc1" presStyleIdx="0" presStyleCnt="11">
        <dgm:presLayoutVars>
          <dgm:bulletEnabled val="1"/>
        </dgm:presLayoutVars>
      </dgm:prSet>
      <dgm:spPr/>
    </dgm:pt>
    <dgm:pt modelId="{B2AD3417-75F7-4D90-821D-126BA877B5B9}" type="pres">
      <dgm:prSet presAssocID="{CA182A42-5C51-4073-9F47-0E542ECCDD8C}" presName="spaceBetweenRectangles" presStyleCnt="0"/>
      <dgm:spPr/>
    </dgm:pt>
    <dgm:pt modelId="{44BC7282-8EA2-40CF-B4E5-3516C1A80F89}" type="pres">
      <dgm:prSet presAssocID="{2B126B01-56C1-4B08-8762-222739A73DE8}" presName="parentLin" presStyleCnt="0"/>
      <dgm:spPr/>
    </dgm:pt>
    <dgm:pt modelId="{51ACD4E1-1983-4378-9487-E22F4B7E2702}" type="pres">
      <dgm:prSet presAssocID="{2B126B01-56C1-4B08-8762-222739A73DE8}" presName="parentLeftMargin" presStyleLbl="node1" presStyleIdx="0" presStyleCnt="11"/>
      <dgm:spPr/>
      <dgm:t>
        <a:bodyPr/>
        <a:lstStyle/>
        <a:p>
          <a:endParaRPr lang="ru-RU"/>
        </a:p>
      </dgm:t>
    </dgm:pt>
    <dgm:pt modelId="{7CD655A3-1CC6-4315-AB58-7AC89668AF41}" type="pres">
      <dgm:prSet presAssocID="{2B126B01-56C1-4B08-8762-222739A73DE8}" presName="parentText" presStyleLbl="node1" presStyleIdx="1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8263A-4E30-4B3C-9579-0795272C65F6}" type="pres">
      <dgm:prSet presAssocID="{2B126B01-56C1-4B08-8762-222739A73DE8}" presName="negativeSpace" presStyleCnt="0"/>
      <dgm:spPr/>
    </dgm:pt>
    <dgm:pt modelId="{D939E137-0568-4642-91F6-82FB7FFB6934}" type="pres">
      <dgm:prSet presAssocID="{2B126B01-56C1-4B08-8762-222739A73DE8}" presName="childText" presStyleLbl="conFgAcc1" presStyleIdx="1" presStyleCnt="11">
        <dgm:presLayoutVars>
          <dgm:bulletEnabled val="1"/>
        </dgm:presLayoutVars>
      </dgm:prSet>
      <dgm:spPr/>
    </dgm:pt>
    <dgm:pt modelId="{080A6FEF-AC07-4FD1-ACE9-3490C1CBAC56}" type="pres">
      <dgm:prSet presAssocID="{D0B74A24-47D7-46E1-875B-333ACB291D9A}" presName="spaceBetweenRectangles" presStyleCnt="0"/>
      <dgm:spPr/>
    </dgm:pt>
    <dgm:pt modelId="{9C5AF2A3-EDEE-4294-954D-8FA399667D3D}" type="pres">
      <dgm:prSet presAssocID="{2E50C3B9-FCB6-4504-BFA3-34EB7ECFD396}" presName="parentLin" presStyleCnt="0"/>
      <dgm:spPr/>
    </dgm:pt>
    <dgm:pt modelId="{665F6EC5-35E7-4680-B138-68BD73C4BE24}" type="pres">
      <dgm:prSet presAssocID="{2E50C3B9-FCB6-4504-BFA3-34EB7ECFD396}" presName="parentLeftMargin" presStyleLbl="node1" presStyleIdx="1" presStyleCnt="11"/>
      <dgm:spPr/>
      <dgm:t>
        <a:bodyPr/>
        <a:lstStyle/>
        <a:p>
          <a:endParaRPr lang="ru-RU"/>
        </a:p>
      </dgm:t>
    </dgm:pt>
    <dgm:pt modelId="{49973217-00D8-4082-BC40-C31FC724B617}" type="pres">
      <dgm:prSet presAssocID="{2E50C3B9-FCB6-4504-BFA3-34EB7ECFD396}" presName="parentText" presStyleLbl="node1" presStyleIdx="2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2FCC6-F3DD-44EC-8B84-2B2DD4C80356}" type="pres">
      <dgm:prSet presAssocID="{2E50C3B9-FCB6-4504-BFA3-34EB7ECFD396}" presName="negativeSpace" presStyleCnt="0"/>
      <dgm:spPr/>
    </dgm:pt>
    <dgm:pt modelId="{1BF82782-3757-40F7-B551-8D2516F757E3}" type="pres">
      <dgm:prSet presAssocID="{2E50C3B9-FCB6-4504-BFA3-34EB7ECFD396}" presName="childText" presStyleLbl="conFgAcc1" presStyleIdx="2" presStyleCnt="11">
        <dgm:presLayoutVars>
          <dgm:bulletEnabled val="1"/>
        </dgm:presLayoutVars>
      </dgm:prSet>
      <dgm:spPr/>
    </dgm:pt>
    <dgm:pt modelId="{2AEF257D-44B0-4268-B2CC-C35E09439E25}" type="pres">
      <dgm:prSet presAssocID="{4700E7B8-2F87-46A4-A1D9-AD5D5417FA1C}" presName="spaceBetweenRectangles" presStyleCnt="0"/>
      <dgm:spPr/>
    </dgm:pt>
    <dgm:pt modelId="{BCD25214-12C0-4E50-8103-F3ED1BBE679E}" type="pres">
      <dgm:prSet presAssocID="{431691EE-70EB-4EAB-A70E-2605DCEE678A}" presName="parentLin" presStyleCnt="0"/>
      <dgm:spPr/>
    </dgm:pt>
    <dgm:pt modelId="{6B2A8D64-BBBF-4A5D-A6D7-3D5627F53FC2}" type="pres">
      <dgm:prSet presAssocID="{431691EE-70EB-4EAB-A70E-2605DCEE678A}" presName="parentLeftMargin" presStyleLbl="node1" presStyleIdx="2" presStyleCnt="11"/>
      <dgm:spPr/>
      <dgm:t>
        <a:bodyPr/>
        <a:lstStyle/>
        <a:p>
          <a:endParaRPr lang="ru-RU"/>
        </a:p>
      </dgm:t>
    </dgm:pt>
    <dgm:pt modelId="{3557778F-C6E7-49BB-8417-5ADCCF1176CA}" type="pres">
      <dgm:prSet presAssocID="{431691EE-70EB-4EAB-A70E-2605DCEE678A}" presName="parentText" presStyleLbl="node1" presStyleIdx="3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41874-FBDF-46E7-9E91-BFD0A5314450}" type="pres">
      <dgm:prSet presAssocID="{431691EE-70EB-4EAB-A70E-2605DCEE678A}" presName="negativeSpace" presStyleCnt="0"/>
      <dgm:spPr/>
    </dgm:pt>
    <dgm:pt modelId="{D9BE07CB-8C6D-4936-A16A-30F630FD807F}" type="pres">
      <dgm:prSet presAssocID="{431691EE-70EB-4EAB-A70E-2605DCEE678A}" presName="childText" presStyleLbl="conFgAcc1" presStyleIdx="3" presStyleCnt="11">
        <dgm:presLayoutVars>
          <dgm:bulletEnabled val="1"/>
        </dgm:presLayoutVars>
      </dgm:prSet>
      <dgm:spPr/>
    </dgm:pt>
    <dgm:pt modelId="{82FA69D1-909C-43AD-AD24-1B9B51D02013}" type="pres">
      <dgm:prSet presAssocID="{D125C9E2-19E1-4354-9657-B751D8B8A376}" presName="spaceBetweenRectangles" presStyleCnt="0"/>
      <dgm:spPr/>
    </dgm:pt>
    <dgm:pt modelId="{8D4F9AF6-59A8-44D7-9BC9-CCE59A451D78}" type="pres">
      <dgm:prSet presAssocID="{4DDE530C-BF43-4F85-89AC-F1DE62A3E226}" presName="parentLin" presStyleCnt="0"/>
      <dgm:spPr/>
    </dgm:pt>
    <dgm:pt modelId="{BFBDD9E8-733D-43EF-B24C-2D6C301F82CE}" type="pres">
      <dgm:prSet presAssocID="{4DDE530C-BF43-4F85-89AC-F1DE62A3E226}" presName="parentLeftMargin" presStyleLbl="node1" presStyleIdx="3" presStyleCnt="11"/>
      <dgm:spPr/>
      <dgm:t>
        <a:bodyPr/>
        <a:lstStyle/>
        <a:p>
          <a:endParaRPr lang="ru-RU"/>
        </a:p>
      </dgm:t>
    </dgm:pt>
    <dgm:pt modelId="{437AB16E-9B00-4DAE-986F-F5B9EEB2A28F}" type="pres">
      <dgm:prSet presAssocID="{4DDE530C-BF43-4F85-89AC-F1DE62A3E226}" presName="parentText" presStyleLbl="node1" presStyleIdx="4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BA64C6-2E76-452D-9AB4-4D2A5CC2BB61}" type="pres">
      <dgm:prSet presAssocID="{4DDE530C-BF43-4F85-89AC-F1DE62A3E226}" presName="negativeSpace" presStyleCnt="0"/>
      <dgm:spPr/>
    </dgm:pt>
    <dgm:pt modelId="{1701B286-F061-404F-9C2E-6BE1D6FBFE2C}" type="pres">
      <dgm:prSet presAssocID="{4DDE530C-BF43-4F85-89AC-F1DE62A3E226}" presName="childText" presStyleLbl="conFgAcc1" presStyleIdx="4" presStyleCnt="11">
        <dgm:presLayoutVars>
          <dgm:bulletEnabled val="1"/>
        </dgm:presLayoutVars>
      </dgm:prSet>
      <dgm:spPr/>
    </dgm:pt>
    <dgm:pt modelId="{AD81B821-9CB6-4224-8C90-BCA2501426C8}" type="pres">
      <dgm:prSet presAssocID="{C50EEBD4-902F-4B27-93B0-8059675909CD}" presName="spaceBetweenRectangles" presStyleCnt="0"/>
      <dgm:spPr/>
    </dgm:pt>
    <dgm:pt modelId="{D1F188DE-BD02-4F61-9574-59BFEF95A4CB}" type="pres">
      <dgm:prSet presAssocID="{685ECBBC-D2CE-4EE0-A19E-550178396744}" presName="parentLin" presStyleCnt="0"/>
      <dgm:spPr/>
    </dgm:pt>
    <dgm:pt modelId="{20124B90-31CD-44DD-B6DA-96CB9CBB7BD9}" type="pres">
      <dgm:prSet presAssocID="{685ECBBC-D2CE-4EE0-A19E-550178396744}" presName="parentLeftMargin" presStyleLbl="node1" presStyleIdx="4" presStyleCnt="11"/>
      <dgm:spPr/>
      <dgm:t>
        <a:bodyPr/>
        <a:lstStyle/>
        <a:p>
          <a:endParaRPr lang="ru-RU"/>
        </a:p>
      </dgm:t>
    </dgm:pt>
    <dgm:pt modelId="{6497C15F-713D-4E5A-B3A0-F9D1DBE54F81}" type="pres">
      <dgm:prSet presAssocID="{685ECBBC-D2CE-4EE0-A19E-550178396744}" presName="parentText" presStyleLbl="node1" presStyleIdx="5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8BDDD-91AD-44D1-9F29-5FC3CEC2E268}" type="pres">
      <dgm:prSet presAssocID="{685ECBBC-D2CE-4EE0-A19E-550178396744}" presName="negativeSpace" presStyleCnt="0"/>
      <dgm:spPr/>
    </dgm:pt>
    <dgm:pt modelId="{5C1C7CD2-ECC1-4F62-A909-9926C47C06EA}" type="pres">
      <dgm:prSet presAssocID="{685ECBBC-D2CE-4EE0-A19E-550178396744}" presName="childText" presStyleLbl="conFgAcc1" presStyleIdx="5" presStyleCnt="11">
        <dgm:presLayoutVars>
          <dgm:bulletEnabled val="1"/>
        </dgm:presLayoutVars>
      </dgm:prSet>
      <dgm:spPr/>
    </dgm:pt>
    <dgm:pt modelId="{BDD2495F-D2BB-49D0-ACA4-1E2B7668777E}" type="pres">
      <dgm:prSet presAssocID="{0C0E7A6B-E2D6-44D3-9331-8B9074DCFDCF}" presName="spaceBetweenRectangles" presStyleCnt="0"/>
      <dgm:spPr/>
    </dgm:pt>
    <dgm:pt modelId="{06C5F00C-4655-4729-B7D1-AAFA0CF2499B}" type="pres">
      <dgm:prSet presAssocID="{1E32D5FC-4F6F-4749-99D7-2B6BC4BC054F}" presName="parentLin" presStyleCnt="0"/>
      <dgm:spPr/>
    </dgm:pt>
    <dgm:pt modelId="{A636EEBA-2EA2-4A94-BD7F-EA6608E19351}" type="pres">
      <dgm:prSet presAssocID="{1E32D5FC-4F6F-4749-99D7-2B6BC4BC054F}" presName="parentLeftMargin" presStyleLbl="node1" presStyleIdx="5" presStyleCnt="11"/>
      <dgm:spPr/>
      <dgm:t>
        <a:bodyPr/>
        <a:lstStyle/>
        <a:p>
          <a:endParaRPr lang="ru-RU"/>
        </a:p>
      </dgm:t>
    </dgm:pt>
    <dgm:pt modelId="{20F6354E-B11C-4A03-B7E6-8A7D639E1C52}" type="pres">
      <dgm:prSet presAssocID="{1E32D5FC-4F6F-4749-99D7-2B6BC4BC054F}" presName="parentText" presStyleLbl="node1" presStyleIdx="6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863DA-D77B-414C-A028-0629CE5045BD}" type="pres">
      <dgm:prSet presAssocID="{1E32D5FC-4F6F-4749-99D7-2B6BC4BC054F}" presName="negativeSpace" presStyleCnt="0"/>
      <dgm:spPr/>
    </dgm:pt>
    <dgm:pt modelId="{0BAC05EB-9FE5-481C-89AE-F6EF1A708CE7}" type="pres">
      <dgm:prSet presAssocID="{1E32D5FC-4F6F-4749-99D7-2B6BC4BC054F}" presName="childText" presStyleLbl="conFgAcc1" presStyleIdx="6" presStyleCnt="11">
        <dgm:presLayoutVars>
          <dgm:bulletEnabled val="1"/>
        </dgm:presLayoutVars>
      </dgm:prSet>
      <dgm:spPr/>
    </dgm:pt>
    <dgm:pt modelId="{4D78BC36-2963-4FB0-A559-EF0BCCF8F0E1}" type="pres">
      <dgm:prSet presAssocID="{31C7980C-66CE-4B7D-919F-DD50CE78BC71}" presName="spaceBetweenRectangles" presStyleCnt="0"/>
      <dgm:spPr/>
    </dgm:pt>
    <dgm:pt modelId="{15B1F07A-7D37-42C8-9399-7722B9C4D914}" type="pres">
      <dgm:prSet presAssocID="{C95073F3-5724-4608-BB34-89D648EB533D}" presName="parentLin" presStyleCnt="0"/>
      <dgm:spPr/>
    </dgm:pt>
    <dgm:pt modelId="{3CF7C9D5-498D-4410-873C-2359C5B0206E}" type="pres">
      <dgm:prSet presAssocID="{C95073F3-5724-4608-BB34-89D648EB533D}" presName="parentLeftMargin" presStyleLbl="node1" presStyleIdx="6" presStyleCnt="11"/>
      <dgm:spPr/>
      <dgm:t>
        <a:bodyPr/>
        <a:lstStyle/>
        <a:p>
          <a:endParaRPr lang="ru-RU"/>
        </a:p>
      </dgm:t>
    </dgm:pt>
    <dgm:pt modelId="{7FE7DCE4-DFA6-4E3E-BA99-B2FE023D1942}" type="pres">
      <dgm:prSet presAssocID="{C95073F3-5724-4608-BB34-89D648EB533D}" presName="parentText" presStyleLbl="node1" presStyleIdx="7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E7557-DF96-4AA9-B9E2-912830D0DBB1}" type="pres">
      <dgm:prSet presAssocID="{C95073F3-5724-4608-BB34-89D648EB533D}" presName="negativeSpace" presStyleCnt="0"/>
      <dgm:spPr/>
    </dgm:pt>
    <dgm:pt modelId="{41FF878D-8393-4C04-A38C-1A8067947C0D}" type="pres">
      <dgm:prSet presAssocID="{C95073F3-5724-4608-BB34-89D648EB533D}" presName="childText" presStyleLbl="conFgAcc1" presStyleIdx="7" presStyleCnt="11">
        <dgm:presLayoutVars>
          <dgm:bulletEnabled val="1"/>
        </dgm:presLayoutVars>
      </dgm:prSet>
      <dgm:spPr/>
    </dgm:pt>
    <dgm:pt modelId="{B46249B9-C957-410F-87B8-7F4A2045D632}" type="pres">
      <dgm:prSet presAssocID="{4D1B3B7E-66BC-4269-948E-261CD1DAEA62}" presName="spaceBetweenRectangles" presStyleCnt="0"/>
      <dgm:spPr/>
    </dgm:pt>
    <dgm:pt modelId="{551722EA-6879-4095-AA51-AEA32276AAC3}" type="pres">
      <dgm:prSet presAssocID="{1778F6DB-2751-41A3-B6E7-00E397072D63}" presName="parentLin" presStyleCnt="0"/>
      <dgm:spPr/>
    </dgm:pt>
    <dgm:pt modelId="{BCFA1F71-9357-4523-B460-6214EE7E8581}" type="pres">
      <dgm:prSet presAssocID="{1778F6DB-2751-41A3-B6E7-00E397072D63}" presName="parentLeftMargin" presStyleLbl="node1" presStyleIdx="7" presStyleCnt="11"/>
      <dgm:spPr/>
      <dgm:t>
        <a:bodyPr/>
        <a:lstStyle/>
        <a:p>
          <a:endParaRPr lang="ru-RU"/>
        </a:p>
      </dgm:t>
    </dgm:pt>
    <dgm:pt modelId="{6636FEEE-233D-47EA-84AD-B322EACE1A19}" type="pres">
      <dgm:prSet presAssocID="{1778F6DB-2751-41A3-B6E7-00E397072D63}" presName="parentText" presStyleLbl="node1" presStyleIdx="8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CEB34-27AA-4FFC-8C97-20062B1EAF02}" type="pres">
      <dgm:prSet presAssocID="{1778F6DB-2751-41A3-B6E7-00E397072D63}" presName="negativeSpace" presStyleCnt="0"/>
      <dgm:spPr/>
    </dgm:pt>
    <dgm:pt modelId="{9339F8F6-FE89-43B5-9843-DDA5EC29E3E8}" type="pres">
      <dgm:prSet presAssocID="{1778F6DB-2751-41A3-B6E7-00E397072D63}" presName="childText" presStyleLbl="conFgAcc1" presStyleIdx="8" presStyleCnt="11">
        <dgm:presLayoutVars>
          <dgm:bulletEnabled val="1"/>
        </dgm:presLayoutVars>
      </dgm:prSet>
      <dgm:spPr/>
    </dgm:pt>
    <dgm:pt modelId="{57E49FB0-EE54-49FA-965B-9A6F584F4F02}" type="pres">
      <dgm:prSet presAssocID="{B12C24F5-829A-4256-965D-C39FCFF79BF3}" presName="spaceBetweenRectangles" presStyleCnt="0"/>
      <dgm:spPr/>
    </dgm:pt>
    <dgm:pt modelId="{A5140D03-05FE-47D0-95E1-A94BD3FB0FA0}" type="pres">
      <dgm:prSet presAssocID="{60218AB5-11E5-4490-950A-A8C31577B75E}" presName="parentLin" presStyleCnt="0"/>
      <dgm:spPr/>
    </dgm:pt>
    <dgm:pt modelId="{7F712D4C-1963-4AB1-9AC3-2C1798F297B3}" type="pres">
      <dgm:prSet presAssocID="{60218AB5-11E5-4490-950A-A8C31577B75E}" presName="parentLeftMargin" presStyleLbl="node1" presStyleIdx="8" presStyleCnt="11"/>
      <dgm:spPr/>
      <dgm:t>
        <a:bodyPr/>
        <a:lstStyle/>
        <a:p>
          <a:endParaRPr lang="ru-RU"/>
        </a:p>
      </dgm:t>
    </dgm:pt>
    <dgm:pt modelId="{E4366CBF-29E9-478E-ADD7-A7AFFC938614}" type="pres">
      <dgm:prSet presAssocID="{60218AB5-11E5-4490-950A-A8C31577B75E}" presName="parentText" presStyleLbl="node1" presStyleIdx="9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B098D-E214-42E9-86E3-7F0DB4204FB8}" type="pres">
      <dgm:prSet presAssocID="{60218AB5-11E5-4490-950A-A8C31577B75E}" presName="negativeSpace" presStyleCnt="0"/>
      <dgm:spPr/>
    </dgm:pt>
    <dgm:pt modelId="{B925315B-60CA-42D1-87C0-E2180BBCA5EB}" type="pres">
      <dgm:prSet presAssocID="{60218AB5-11E5-4490-950A-A8C31577B75E}" presName="childText" presStyleLbl="conFgAcc1" presStyleIdx="9" presStyleCnt="11">
        <dgm:presLayoutVars>
          <dgm:bulletEnabled val="1"/>
        </dgm:presLayoutVars>
      </dgm:prSet>
      <dgm:spPr/>
    </dgm:pt>
    <dgm:pt modelId="{A3E0649F-1057-4A11-BD30-EECE5D1AD638}" type="pres">
      <dgm:prSet presAssocID="{50C48991-D178-446F-9832-12C53D82EB3B}" presName="spaceBetweenRectangles" presStyleCnt="0"/>
      <dgm:spPr/>
    </dgm:pt>
    <dgm:pt modelId="{AA8AD06E-3E3B-437B-8508-10008DAC3F18}" type="pres">
      <dgm:prSet presAssocID="{34A50106-F863-4F3B-9DA1-9E58E0454BB5}" presName="parentLin" presStyleCnt="0"/>
      <dgm:spPr/>
    </dgm:pt>
    <dgm:pt modelId="{8F653CF2-4C4D-49A2-A739-0FF3404DA749}" type="pres">
      <dgm:prSet presAssocID="{34A50106-F863-4F3B-9DA1-9E58E0454BB5}" presName="parentLeftMargin" presStyleLbl="node1" presStyleIdx="9" presStyleCnt="11"/>
      <dgm:spPr/>
      <dgm:t>
        <a:bodyPr/>
        <a:lstStyle/>
        <a:p>
          <a:endParaRPr lang="ru-RU"/>
        </a:p>
      </dgm:t>
    </dgm:pt>
    <dgm:pt modelId="{64655EB2-DA6A-47D4-9646-BE422DF80BCB}" type="pres">
      <dgm:prSet presAssocID="{34A50106-F863-4F3B-9DA1-9E58E0454BB5}" presName="parentText" presStyleLbl="node1" presStyleIdx="10" presStyleCnt="11" custScaleX="123551" custScaleY="156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57069-B637-48C2-8D71-0032FA4D2836}" type="pres">
      <dgm:prSet presAssocID="{34A50106-F863-4F3B-9DA1-9E58E0454BB5}" presName="negativeSpace" presStyleCnt="0"/>
      <dgm:spPr/>
    </dgm:pt>
    <dgm:pt modelId="{16B4BAA4-E3D1-40CE-8D0D-B2147DE26990}" type="pres">
      <dgm:prSet presAssocID="{34A50106-F863-4F3B-9DA1-9E58E0454BB5}" presName="childText" presStyleLbl="conFgAcc1" presStyleIdx="10" presStyleCnt="11">
        <dgm:presLayoutVars>
          <dgm:bulletEnabled val="1"/>
        </dgm:presLayoutVars>
      </dgm:prSet>
      <dgm:spPr/>
    </dgm:pt>
  </dgm:ptLst>
  <dgm:cxnLst>
    <dgm:cxn modelId="{7DAE333C-663F-40F3-B5EE-71A1AE5AC13F}" srcId="{2FDD0A72-345C-46AE-ABE3-402E8E7AEB4E}" destId="{60218AB5-11E5-4490-950A-A8C31577B75E}" srcOrd="9" destOrd="0" parTransId="{D7AEBFF6-69B1-4B01-A31A-173E16C08A6F}" sibTransId="{50C48991-D178-446F-9832-12C53D82EB3B}"/>
    <dgm:cxn modelId="{2CF410DE-31C7-4222-93BC-7E893CE6E6A0}" type="presOf" srcId="{34A50106-F863-4F3B-9DA1-9E58E0454BB5}" destId="{64655EB2-DA6A-47D4-9646-BE422DF80BCB}" srcOrd="1" destOrd="0" presId="urn:microsoft.com/office/officeart/2005/8/layout/list1"/>
    <dgm:cxn modelId="{E20010F0-887A-424F-83D0-D25E24B1CDAE}" type="presOf" srcId="{2B126B01-56C1-4B08-8762-222739A73DE8}" destId="{7CD655A3-1CC6-4315-AB58-7AC89668AF41}" srcOrd="1" destOrd="0" presId="urn:microsoft.com/office/officeart/2005/8/layout/list1"/>
    <dgm:cxn modelId="{2B66A223-ADF4-49F0-B1EC-3576870A07ED}" type="presOf" srcId="{EE5FD43B-95BA-4380-8F26-FA467D1FF18E}" destId="{6058328A-1AB4-4E09-955C-FD41F7DB7456}" srcOrd="0" destOrd="0" presId="urn:microsoft.com/office/officeart/2005/8/layout/list1"/>
    <dgm:cxn modelId="{C5AFA505-6062-41BA-89EB-C3C27B9AC362}" srcId="{2FDD0A72-345C-46AE-ABE3-402E8E7AEB4E}" destId="{431691EE-70EB-4EAB-A70E-2605DCEE678A}" srcOrd="3" destOrd="0" parTransId="{B73E033E-6ACF-4A7C-BB81-2ECBF1DBEBB3}" sibTransId="{D125C9E2-19E1-4354-9657-B751D8B8A376}"/>
    <dgm:cxn modelId="{CD638AFF-E7BE-4A51-BCE7-5EED02AE8889}" srcId="{2FDD0A72-345C-46AE-ABE3-402E8E7AEB4E}" destId="{685ECBBC-D2CE-4EE0-A19E-550178396744}" srcOrd="5" destOrd="0" parTransId="{E6DBADFD-23F3-444B-87A2-5465BA7B7C16}" sibTransId="{0C0E7A6B-E2D6-44D3-9331-8B9074DCFDCF}"/>
    <dgm:cxn modelId="{62D22BA9-C94C-4154-8C44-C95855056854}" srcId="{2FDD0A72-345C-46AE-ABE3-402E8E7AEB4E}" destId="{34A50106-F863-4F3B-9DA1-9E58E0454BB5}" srcOrd="10" destOrd="0" parTransId="{A9BFCB41-8E28-40A3-B8E6-4278CBC7D906}" sibTransId="{EF6AD19B-15BA-4431-9B74-280974D2955B}"/>
    <dgm:cxn modelId="{6ADFCA2D-A302-4D8E-92CD-0869377BC087}" type="presOf" srcId="{431691EE-70EB-4EAB-A70E-2605DCEE678A}" destId="{6B2A8D64-BBBF-4A5D-A6D7-3D5627F53FC2}" srcOrd="0" destOrd="0" presId="urn:microsoft.com/office/officeart/2005/8/layout/list1"/>
    <dgm:cxn modelId="{AD0723A9-108D-4CC4-A080-17E4A47434F7}" type="presOf" srcId="{2E50C3B9-FCB6-4504-BFA3-34EB7ECFD396}" destId="{665F6EC5-35E7-4680-B138-68BD73C4BE24}" srcOrd="0" destOrd="0" presId="urn:microsoft.com/office/officeart/2005/8/layout/list1"/>
    <dgm:cxn modelId="{3BACEE32-7C50-4985-B654-95E326F202F9}" type="presOf" srcId="{685ECBBC-D2CE-4EE0-A19E-550178396744}" destId="{20124B90-31CD-44DD-B6DA-96CB9CBB7BD9}" srcOrd="0" destOrd="0" presId="urn:microsoft.com/office/officeart/2005/8/layout/list1"/>
    <dgm:cxn modelId="{CB7324D7-290A-47D4-9A07-508A12DB0B74}" type="presOf" srcId="{2E50C3B9-FCB6-4504-BFA3-34EB7ECFD396}" destId="{49973217-00D8-4082-BC40-C31FC724B617}" srcOrd="1" destOrd="0" presId="urn:microsoft.com/office/officeart/2005/8/layout/list1"/>
    <dgm:cxn modelId="{58CD4E95-89AE-4214-9E27-D4997E3F190E}" srcId="{2FDD0A72-345C-46AE-ABE3-402E8E7AEB4E}" destId="{1E32D5FC-4F6F-4749-99D7-2B6BC4BC054F}" srcOrd="6" destOrd="0" parTransId="{302E8778-9A50-4481-B43C-266283EEB6AE}" sibTransId="{31C7980C-66CE-4B7D-919F-DD50CE78BC71}"/>
    <dgm:cxn modelId="{EE0D2D88-D46F-45C8-8839-CD257A1786D9}" srcId="{2FDD0A72-345C-46AE-ABE3-402E8E7AEB4E}" destId="{1778F6DB-2751-41A3-B6E7-00E397072D63}" srcOrd="8" destOrd="0" parTransId="{792F39B7-0086-479B-9558-7A8D8FEECBD8}" sibTransId="{B12C24F5-829A-4256-965D-C39FCFF79BF3}"/>
    <dgm:cxn modelId="{4EC9534F-419B-4CD1-94D1-628E416B9315}" type="presOf" srcId="{2B126B01-56C1-4B08-8762-222739A73DE8}" destId="{51ACD4E1-1983-4378-9487-E22F4B7E2702}" srcOrd="0" destOrd="0" presId="urn:microsoft.com/office/officeart/2005/8/layout/list1"/>
    <dgm:cxn modelId="{73935832-D11E-4B42-8C7B-6D43575BCB86}" srcId="{2FDD0A72-345C-46AE-ABE3-402E8E7AEB4E}" destId="{EE5FD43B-95BA-4380-8F26-FA467D1FF18E}" srcOrd="0" destOrd="0" parTransId="{B6B8DD48-D86E-44C0-9750-8002E6A59BA3}" sibTransId="{CA182A42-5C51-4073-9F47-0E542ECCDD8C}"/>
    <dgm:cxn modelId="{29EAE802-45CC-47D2-B3B9-D53F24289EF4}" srcId="{2FDD0A72-345C-46AE-ABE3-402E8E7AEB4E}" destId="{2B126B01-56C1-4B08-8762-222739A73DE8}" srcOrd="1" destOrd="0" parTransId="{F6ECDDE1-245E-432C-8786-B91A529F14A6}" sibTransId="{D0B74A24-47D7-46E1-875B-333ACB291D9A}"/>
    <dgm:cxn modelId="{A83EDAD6-8EBF-403D-BB07-0BC914CDE967}" type="presOf" srcId="{4DDE530C-BF43-4F85-89AC-F1DE62A3E226}" destId="{437AB16E-9B00-4DAE-986F-F5B9EEB2A28F}" srcOrd="1" destOrd="0" presId="urn:microsoft.com/office/officeart/2005/8/layout/list1"/>
    <dgm:cxn modelId="{92330E06-823A-4F92-83EC-7C0D9DFE787C}" type="presOf" srcId="{1E32D5FC-4F6F-4749-99D7-2B6BC4BC054F}" destId="{20F6354E-B11C-4A03-B7E6-8A7D639E1C52}" srcOrd="1" destOrd="0" presId="urn:microsoft.com/office/officeart/2005/8/layout/list1"/>
    <dgm:cxn modelId="{CBE88D0A-1140-4A26-99CE-01AF40B0D0D4}" srcId="{2FDD0A72-345C-46AE-ABE3-402E8E7AEB4E}" destId="{4DDE530C-BF43-4F85-89AC-F1DE62A3E226}" srcOrd="4" destOrd="0" parTransId="{3DFF3EF3-92C7-4415-8F1E-9512984E5238}" sibTransId="{C50EEBD4-902F-4B27-93B0-8059675909CD}"/>
    <dgm:cxn modelId="{A96AD4FD-0104-48EC-997A-DC16FC100C84}" type="presOf" srcId="{1778F6DB-2751-41A3-B6E7-00E397072D63}" destId="{BCFA1F71-9357-4523-B460-6214EE7E8581}" srcOrd="0" destOrd="0" presId="urn:microsoft.com/office/officeart/2005/8/layout/list1"/>
    <dgm:cxn modelId="{5402A75B-9C97-43C9-AC13-E8F8B5315E6B}" type="presOf" srcId="{C95073F3-5724-4608-BB34-89D648EB533D}" destId="{3CF7C9D5-498D-4410-873C-2359C5B0206E}" srcOrd="0" destOrd="0" presId="urn:microsoft.com/office/officeart/2005/8/layout/list1"/>
    <dgm:cxn modelId="{0D3AA176-51EB-4E0A-9436-3CA45ECDD111}" type="presOf" srcId="{60218AB5-11E5-4490-950A-A8C31577B75E}" destId="{7F712D4C-1963-4AB1-9AC3-2C1798F297B3}" srcOrd="0" destOrd="0" presId="urn:microsoft.com/office/officeart/2005/8/layout/list1"/>
    <dgm:cxn modelId="{393D2448-5DF9-49C3-8CA3-DE8D8480EB17}" srcId="{2FDD0A72-345C-46AE-ABE3-402E8E7AEB4E}" destId="{2E50C3B9-FCB6-4504-BFA3-34EB7ECFD396}" srcOrd="2" destOrd="0" parTransId="{AC9E3FC5-6F6A-40D6-9050-0A6EB6E5259F}" sibTransId="{4700E7B8-2F87-46A4-A1D9-AD5D5417FA1C}"/>
    <dgm:cxn modelId="{2F17DE59-1849-48C5-B2E6-922C4B227FDB}" type="presOf" srcId="{1778F6DB-2751-41A3-B6E7-00E397072D63}" destId="{6636FEEE-233D-47EA-84AD-B322EACE1A19}" srcOrd="1" destOrd="0" presId="urn:microsoft.com/office/officeart/2005/8/layout/list1"/>
    <dgm:cxn modelId="{73F9DF33-18A5-490B-B9C2-64439AF432E2}" type="presOf" srcId="{2FDD0A72-345C-46AE-ABE3-402E8E7AEB4E}" destId="{F9E455B3-737B-450A-8A08-8FFD96B16AC1}" srcOrd="0" destOrd="0" presId="urn:microsoft.com/office/officeart/2005/8/layout/list1"/>
    <dgm:cxn modelId="{427CD938-76F1-4D36-B4ED-F535BBB83640}" type="presOf" srcId="{34A50106-F863-4F3B-9DA1-9E58E0454BB5}" destId="{8F653CF2-4C4D-49A2-A739-0FF3404DA749}" srcOrd="0" destOrd="0" presId="urn:microsoft.com/office/officeart/2005/8/layout/list1"/>
    <dgm:cxn modelId="{887B9415-9573-40B4-AC86-8B5F16A44F04}" srcId="{2FDD0A72-345C-46AE-ABE3-402E8E7AEB4E}" destId="{C95073F3-5724-4608-BB34-89D648EB533D}" srcOrd="7" destOrd="0" parTransId="{D8F67255-1A69-44B4-8ED3-E554F635B459}" sibTransId="{4D1B3B7E-66BC-4269-948E-261CD1DAEA62}"/>
    <dgm:cxn modelId="{9CB2A7D2-C0F6-4B68-B7B5-44023208C242}" type="presOf" srcId="{EE5FD43B-95BA-4380-8F26-FA467D1FF18E}" destId="{7FD3C1CB-19DA-4743-8AD2-114FAC46A658}" srcOrd="1" destOrd="0" presId="urn:microsoft.com/office/officeart/2005/8/layout/list1"/>
    <dgm:cxn modelId="{1BFD107F-9462-4DC4-A3F9-70072B86FAB8}" type="presOf" srcId="{431691EE-70EB-4EAB-A70E-2605DCEE678A}" destId="{3557778F-C6E7-49BB-8417-5ADCCF1176CA}" srcOrd="1" destOrd="0" presId="urn:microsoft.com/office/officeart/2005/8/layout/list1"/>
    <dgm:cxn modelId="{60E1D8B8-50BD-4941-97F7-0F347D39EE9F}" type="presOf" srcId="{685ECBBC-D2CE-4EE0-A19E-550178396744}" destId="{6497C15F-713D-4E5A-B3A0-F9D1DBE54F81}" srcOrd="1" destOrd="0" presId="urn:microsoft.com/office/officeart/2005/8/layout/list1"/>
    <dgm:cxn modelId="{FF130A0B-0228-4D74-A6D2-75BCC6014F0A}" type="presOf" srcId="{C95073F3-5724-4608-BB34-89D648EB533D}" destId="{7FE7DCE4-DFA6-4E3E-BA99-B2FE023D1942}" srcOrd="1" destOrd="0" presId="urn:microsoft.com/office/officeart/2005/8/layout/list1"/>
    <dgm:cxn modelId="{4C1B72F3-A5AA-4C1E-87FD-1EBDA4CE3EFC}" type="presOf" srcId="{1E32D5FC-4F6F-4749-99D7-2B6BC4BC054F}" destId="{A636EEBA-2EA2-4A94-BD7F-EA6608E19351}" srcOrd="0" destOrd="0" presId="urn:microsoft.com/office/officeart/2005/8/layout/list1"/>
    <dgm:cxn modelId="{C72D4FFF-8FA6-4514-B396-D1D51D869101}" type="presOf" srcId="{4DDE530C-BF43-4F85-89AC-F1DE62A3E226}" destId="{BFBDD9E8-733D-43EF-B24C-2D6C301F82CE}" srcOrd="0" destOrd="0" presId="urn:microsoft.com/office/officeart/2005/8/layout/list1"/>
    <dgm:cxn modelId="{1ADBFBD1-B5D1-4963-94D1-75B7208CD55B}" type="presOf" srcId="{60218AB5-11E5-4490-950A-A8C31577B75E}" destId="{E4366CBF-29E9-478E-ADD7-A7AFFC938614}" srcOrd="1" destOrd="0" presId="urn:microsoft.com/office/officeart/2005/8/layout/list1"/>
    <dgm:cxn modelId="{4B2C61DD-04D2-4611-8747-FA254E9BC6C3}" type="presParOf" srcId="{F9E455B3-737B-450A-8A08-8FFD96B16AC1}" destId="{0F92BB6F-C930-43DB-AC52-0B647EAD23CC}" srcOrd="0" destOrd="0" presId="urn:microsoft.com/office/officeart/2005/8/layout/list1"/>
    <dgm:cxn modelId="{74263A0E-393E-4EA4-B62B-FDB11E8E6FFB}" type="presParOf" srcId="{0F92BB6F-C930-43DB-AC52-0B647EAD23CC}" destId="{6058328A-1AB4-4E09-955C-FD41F7DB7456}" srcOrd="0" destOrd="0" presId="urn:microsoft.com/office/officeart/2005/8/layout/list1"/>
    <dgm:cxn modelId="{0748A015-F475-469A-823A-739CB1FDA3B0}" type="presParOf" srcId="{0F92BB6F-C930-43DB-AC52-0B647EAD23CC}" destId="{7FD3C1CB-19DA-4743-8AD2-114FAC46A658}" srcOrd="1" destOrd="0" presId="urn:microsoft.com/office/officeart/2005/8/layout/list1"/>
    <dgm:cxn modelId="{41B8E0EB-0D68-4B63-A815-710816992B10}" type="presParOf" srcId="{F9E455B3-737B-450A-8A08-8FFD96B16AC1}" destId="{5D4F9B8C-24D4-41A4-AED8-2CA311420DC8}" srcOrd="1" destOrd="0" presId="urn:microsoft.com/office/officeart/2005/8/layout/list1"/>
    <dgm:cxn modelId="{0895E17D-DB91-4C75-979A-36928FEF809B}" type="presParOf" srcId="{F9E455B3-737B-450A-8A08-8FFD96B16AC1}" destId="{675A7F0F-3F04-4B02-BA34-5A6C5F3F71E7}" srcOrd="2" destOrd="0" presId="urn:microsoft.com/office/officeart/2005/8/layout/list1"/>
    <dgm:cxn modelId="{93834ACF-F2C5-448D-8BB3-C55984364B16}" type="presParOf" srcId="{F9E455B3-737B-450A-8A08-8FFD96B16AC1}" destId="{B2AD3417-75F7-4D90-821D-126BA877B5B9}" srcOrd="3" destOrd="0" presId="urn:microsoft.com/office/officeart/2005/8/layout/list1"/>
    <dgm:cxn modelId="{B1197705-92C7-4A63-B17A-66FDB40841F9}" type="presParOf" srcId="{F9E455B3-737B-450A-8A08-8FFD96B16AC1}" destId="{44BC7282-8EA2-40CF-B4E5-3516C1A80F89}" srcOrd="4" destOrd="0" presId="urn:microsoft.com/office/officeart/2005/8/layout/list1"/>
    <dgm:cxn modelId="{047EE0BE-4389-4DE3-9DD3-AF5EA8C3991B}" type="presParOf" srcId="{44BC7282-8EA2-40CF-B4E5-3516C1A80F89}" destId="{51ACD4E1-1983-4378-9487-E22F4B7E2702}" srcOrd="0" destOrd="0" presId="urn:microsoft.com/office/officeart/2005/8/layout/list1"/>
    <dgm:cxn modelId="{CCE451F4-F488-43C8-A2CF-09CC44C347F3}" type="presParOf" srcId="{44BC7282-8EA2-40CF-B4E5-3516C1A80F89}" destId="{7CD655A3-1CC6-4315-AB58-7AC89668AF41}" srcOrd="1" destOrd="0" presId="urn:microsoft.com/office/officeart/2005/8/layout/list1"/>
    <dgm:cxn modelId="{7347E247-A02A-4C8F-8373-B0A8BCEF4370}" type="presParOf" srcId="{F9E455B3-737B-450A-8A08-8FFD96B16AC1}" destId="{8448263A-4E30-4B3C-9579-0795272C65F6}" srcOrd="5" destOrd="0" presId="urn:microsoft.com/office/officeart/2005/8/layout/list1"/>
    <dgm:cxn modelId="{162D365D-62AF-42B6-86E5-CA9072B88050}" type="presParOf" srcId="{F9E455B3-737B-450A-8A08-8FFD96B16AC1}" destId="{D939E137-0568-4642-91F6-82FB7FFB6934}" srcOrd="6" destOrd="0" presId="urn:microsoft.com/office/officeart/2005/8/layout/list1"/>
    <dgm:cxn modelId="{75FFC93F-9B6C-46B5-BB97-C2B5F40EB5E3}" type="presParOf" srcId="{F9E455B3-737B-450A-8A08-8FFD96B16AC1}" destId="{080A6FEF-AC07-4FD1-ACE9-3490C1CBAC56}" srcOrd="7" destOrd="0" presId="urn:microsoft.com/office/officeart/2005/8/layout/list1"/>
    <dgm:cxn modelId="{FE2D5CFE-0F87-489A-9B63-00E41792663F}" type="presParOf" srcId="{F9E455B3-737B-450A-8A08-8FFD96B16AC1}" destId="{9C5AF2A3-EDEE-4294-954D-8FA399667D3D}" srcOrd="8" destOrd="0" presId="urn:microsoft.com/office/officeart/2005/8/layout/list1"/>
    <dgm:cxn modelId="{BC270F9F-713C-4579-A2DD-199635217774}" type="presParOf" srcId="{9C5AF2A3-EDEE-4294-954D-8FA399667D3D}" destId="{665F6EC5-35E7-4680-B138-68BD73C4BE24}" srcOrd="0" destOrd="0" presId="urn:microsoft.com/office/officeart/2005/8/layout/list1"/>
    <dgm:cxn modelId="{2D5DD144-6D57-47E3-A1E8-9B2252DEF459}" type="presParOf" srcId="{9C5AF2A3-EDEE-4294-954D-8FA399667D3D}" destId="{49973217-00D8-4082-BC40-C31FC724B617}" srcOrd="1" destOrd="0" presId="urn:microsoft.com/office/officeart/2005/8/layout/list1"/>
    <dgm:cxn modelId="{5AC08276-0888-4CA6-9D1F-9ECC4BAB14B2}" type="presParOf" srcId="{F9E455B3-737B-450A-8A08-8FFD96B16AC1}" destId="{37B2FCC6-F3DD-44EC-8B84-2B2DD4C80356}" srcOrd="9" destOrd="0" presId="urn:microsoft.com/office/officeart/2005/8/layout/list1"/>
    <dgm:cxn modelId="{856B3806-5BB9-49EB-BF5F-B7395E72E703}" type="presParOf" srcId="{F9E455B3-737B-450A-8A08-8FFD96B16AC1}" destId="{1BF82782-3757-40F7-B551-8D2516F757E3}" srcOrd="10" destOrd="0" presId="urn:microsoft.com/office/officeart/2005/8/layout/list1"/>
    <dgm:cxn modelId="{D9FC3922-5D55-40FA-A533-8E189F08B77E}" type="presParOf" srcId="{F9E455B3-737B-450A-8A08-8FFD96B16AC1}" destId="{2AEF257D-44B0-4268-B2CC-C35E09439E25}" srcOrd="11" destOrd="0" presId="urn:microsoft.com/office/officeart/2005/8/layout/list1"/>
    <dgm:cxn modelId="{06F2F9A4-BB27-4A32-AB5F-4A560C88F229}" type="presParOf" srcId="{F9E455B3-737B-450A-8A08-8FFD96B16AC1}" destId="{BCD25214-12C0-4E50-8103-F3ED1BBE679E}" srcOrd="12" destOrd="0" presId="urn:microsoft.com/office/officeart/2005/8/layout/list1"/>
    <dgm:cxn modelId="{74F5D77E-A9FA-41CF-BF2E-A414530F166C}" type="presParOf" srcId="{BCD25214-12C0-4E50-8103-F3ED1BBE679E}" destId="{6B2A8D64-BBBF-4A5D-A6D7-3D5627F53FC2}" srcOrd="0" destOrd="0" presId="urn:microsoft.com/office/officeart/2005/8/layout/list1"/>
    <dgm:cxn modelId="{3CE40CF1-FC33-49F8-B06F-F7C2C4FD9976}" type="presParOf" srcId="{BCD25214-12C0-4E50-8103-F3ED1BBE679E}" destId="{3557778F-C6E7-49BB-8417-5ADCCF1176CA}" srcOrd="1" destOrd="0" presId="urn:microsoft.com/office/officeart/2005/8/layout/list1"/>
    <dgm:cxn modelId="{078F76B1-E8C9-43AC-9D27-35DE312BAD58}" type="presParOf" srcId="{F9E455B3-737B-450A-8A08-8FFD96B16AC1}" destId="{28841874-FBDF-46E7-9E91-BFD0A5314450}" srcOrd="13" destOrd="0" presId="urn:microsoft.com/office/officeart/2005/8/layout/list1"/>
    <dgm:cxn modelId="{535C56ED-B2EE-4084-B2F8-BCD550CE71ED}" type="presParOf" srcId="{F9E455B3-737B-450A-8A08-8FFD96B16AC1}" destId="{D9BE07CB-8C6D-4936-A16A-30F630FD807F}" srcOrd="14" destOrd="0" presId="urn:microsoft.com/office/officeart/2005/8/layout/list1"/>
    <dgm:cxn modelId="{830239B6-C210-486A-8663-DDEE4364C76C}" type="presParOf" srcId="{F9E455B3-737B-450A-8A08-8FFD96B16AC1}" destId="{82FA69D1-909C-43AD-AD24-1B9B51D02013}" srcOrd="15" destOrd="0" presId="urn:microsoft.com/office/officeart/2005/8/layout/list1"/>
    <dgm:cxn modelId="{AB14E052-C3A0-43F8-8B4F-9AA2419C8A88}" type="presParOf" srcId="{F9E455B3-737B-450A-8A08-8FFD96B16AC1}" destId="{8D4F9AF6-59A8-44D7-9BC9-CCE59A451D78}" srcOrd="16" destOrd="0" presId="urn:microsoft.com/office/officeart/2005/8/layout/list1"/>
    <dgm:cxn modelId="{1D8F28F3-304F-4AA3-ABE5-24BFD25A562B}" type="presParOf" srcId="{8D4F9AF6-59A8-44D7-9BC9-CCE59A451D78}" destId="{BFBDD9E8-733D-43EF-B24C-2D6C301F82CE}" srcOrd="0" destOrd="0" presId="urn:microsoft.com/office/officeart/2005/8/layout/list1"/>
    <dgm:cxn modelId="{8435CB89-0B94-4715-A98D-AF337D8D0BB6}" type="presParOf" srcId="{8D4F9AF6-59A8-44D7-9BC9-CCE59A451D78}" destId="{437AB16E-9B00-4DAE-986F-F5B9EEB2A28F}" srcOrd="1" destOrd="0" presId="urn:microsoft.com/office/officeart/2005/8/layout/list1"/>
    <dgm:cxn modelId="{958EEA59-3CC4-4278-80F2-A65285A67522}" type="presParOf" srcId="{F9E455B3-737B-450A-8A08-8FFD96B16AC1}" destId="{D4BA64C6-2E76-452D-9AB4-4D2A5CC2BB61}" srcOrd="17" destOrd="0" presId="urn:microsoft.com/office/officeart/2005/8/layout/list1"/>
    <dgm:cxn modelId="{BE7B89F2-2CD2-41C7-B45C-273FB2A36497}" type="presParOf" srcId="{F9E455B3-737B-450A-8A08-8FFD96B16AC1}" destId="{1701B286-F061-404F-9C2E-6BE1D6FBFE2C}" srcOrd="18" destOrd="0" presId="urn:microsoft.com/office/officeart/2005/8/layout/list1"/>
    <dgm:cxn modelId="{42FCB68A-75D6-4B91-B7C2-782A1F0949AF}" type="presParOf" srcId="{F9E455B3-737B-450A-8A08-8FFD96B16AC1}" destId="{AD81B821-9CB6-4224-8C90-BCA2501426C8}" srcOrd="19" destOrd="0" presId="urn:microsoft.com/office/officeart/2005/8/layout/list1"/>
    <dgm:cxn modelId="{E1A98264-A4BF-4E43-9D16-B829271DDB41}" type="presParOf" srcId="{F9E455B3-737B-450A-8A08-8FFD96B16AC1}" destId="{D1F188DE-BD02-4F61-9574-59BFEF95A4CB}" srcOrd="20" destOrd="0" presId="urn:microsoft.com/office/officeart/2005/8/layout/list1"/>
    <dgm:cxn modelId="{A78F2166-FDB4-45EB-A434-E52545A99D9F}" type="presParOf" srcId="{D1F188DE-BD02-4F61-9574-59BFEF95A4CB}" destId="{20124B90-31CD-44DD-B6DA-96CB9CBB7BD9}" srcOrd="0" destOrd="0" presId="urn:microsoft.com/office/officeart/2005/8/layout/list1"/>
    <dgm:cxn modelId="{B85DF339-45D8-4618-81C5-A30E515E7FFB}" type="presParOf" srcId="{D1F188DE-BD02-4F61-9574-59BFEF95A4CB}" destId="{6497C15F-713D-4E5A-B3A0-F9D1DBE54F81}" srcOrd="1" destOrd="0" presId="urn:microsoft.com/office/officeart/2005/8/layout/list1"/>
    <dgm:cxn modelId="{72E98DB6-B443-4DAA-960F-3A2B6F676056}" type="presParOf" srcId="{F9E455B3-737B-450A-8A08-8FFD96B16AC1}" destId="{C648BDDD-91AD-44D1-9F29-5FC3CEC2E268}" srcOrd="21" destOrd="0" presId="urn:microsoft.com/office/officeart/2005/8/layout/list1"/>
    <dgm:cxn modelId="{A6A876DD-BE65-4F23-B71A-C204AE9D39A6}" type="presParOf" srcId="{F9E455B3-737B-450A-8A08-8FFD96B16AC1}" destId="{5C1C7CD2-ECC1-4F62-A909-9926C47C06EA}" srcOrd="22" destOrd="0" presId="urn:microsoft.com/office/officeart/2005/8/layout/list1"/>
    <dgm:cxn modelId="{06E903E6-EB08-43DF-BFAA-5E1CA9E3BD07}" type="presParOf" srcId="{F9E455B3-737B-450A-8A08-8FFD96B16AC1}" destId="{BDD2495F-D2BB-49D0-ACA4-1E2B7668777E}" srcOrd="23" destOrd="0" presId="urn:microsoft.com/office/officeart/2005/8/layout/list1"/>
    <dgm:cxn modelId="{B0CEEF1C-9F7B-461E-B151-80C78F8862A5}" type="presParOf" srcId="{F9E455B3-737B-450A-8A08-8FFD96B16AC1}" destId="{06C5F00C-4655-4729-B7D1-AAFA0CF2499B}" srcOrd="24" destOrd="0" presId="urn:microsoft.com/office/officeart/2005/8/layout/list1"/>
    <dgm:cxn modelId="{9C60F455-0E91-4956-94B4-CAAF827FF6F7}" type="presParOf" srcId="{06C5F00C-4655-4729-B7D1-AAFA0CF2499B}" destId="{A636EEBA-2EA2-4A94-BD7F-EA6608E19351}" srcOrd="0" destOrd="0" presId="urn:microsoft.com/office/officeart/2005/8/layout/list1"/>
    <dgm:cxn modelId="{92388730-DC49-4D32-82A0-F19C4CCAF969}" type="presParOf" srcId="{06C5F00C-4655-4729-B7D1-AAFA0CF2499B}" destId="{20F6354E-B11C-4A03-B7E6-8A7D639E1C52}" srcOrd="1" destOrd="0" presId="urn:microsoft.com/office/officeart/2005/8/layout/list1"/>
    <dgm:cxn modelId="{04C6AF27-7266-4F06-A507-668854D9CAC9}" type="presParOf" srcId="{F9E455B3-737B-450A-8A08-8FFD96B16AC1}" destId="{570863DA-D77B-414C-A028-0629CE5045BD}" srcOrd="25" destOrd="0" presId="urn:microsoft.com/office/officeart/2005/8/layout/list1"/>
    <dgm:cxn modelId="{B7CC20DD-D9B9-45CF-86CD-6EFE4B462DD8}" type="presParOf" srcId="{F9E455B3-737B-450A-8A08-8FFD96B16AC1}" destId="{0BAC05EB-9FE5-481C-89AE-F6EF1A708CE7}" srcOrd="26" destOrd="0" presId="urn:microsoft.com/office/officeart/2005/8/layout/list1"/>
    <dgm:cxn modelId="{F8AF5C0C-0EF4-4C82-B0D0-184BE2A1F4A9}" type="presParOf" srcId="{F9E455B3-737B-450A-8A08-8FFD96B16AC1}" destId="{4D78BC36-2963-4FB0-A559-EF0BCCF8F0E1}" srcOrd="27" destOrd="0" presId="urn:microsoft.com/office/officeart/2005/8/layout/list1"/>
    <dgm:cxn modelId="{A11FBC7D-50F7-4DB0-9D81-2EE86B80271A}" type="presParOf" srcId="{F9E455B3-737B-450A-8A08-8FFD96B16AC1}" destId="{15B1F07A-7D37-42C8-9399-7722B9C4D914}" srcOrd="28" destOrd="0" presId="urn:microsoft.com/office/officeart/2005/8/layout/list1"/>
    <dgm:cxn modelId="{44053E0B-0696-426B-9596-DC6158C1AAFD}" type="presParOf" srcId="{15B1F07A-7D37-42C8-9399-7722B9C4D914}" destId="{3CF7C9D5-498D-4410-873C-2359C5B0206E}" srcOrd="0" destOrd="0" presId="urn:microsoft.com/office/officeart/2005/8/layout/list1"/>
    <dgm:cxn modelId="{C276FF77-29DE-4A9E-99B5-CC01A7216EED}" type="presParOf" srcId="{15B1F07A-7D37-42C8-9399-7722B9C4D914}" destId="{7FE7DCE4-DFA6-4E3E-BA99-B2FE023D1942}" srcOrd="1" destOrd="0" presId="urn:microsoft.com/office/officeart/2005/8/layout/list1"/>
    <dgm:cxn modelId="{A3FFD452-5AFA-45B3-92FE-58BF31411B5F}" type="presParOf" srcId="{F9E455B3-737B-450A-8A08-8FFD96B16AC1}" destId="{844E7557-DF96-4AA9-B9E2-912830D0DBB1}" srcOrd="29" destOrd="0" presId="urn:microsoft.com/office/officeart/2005/8/layout/list1"/>
    <dgm:cxn modelId="{2DE4C0D8-4EC7-4C13-AD3D-4C52B1ED726D}" type="presParOf" srcId="{F9E455B3-737B-450A-8A08-8FFD96B16AC1}" destId="{41FF878D-8393-4C04-A38C-1A8067947C0D}" srcOrd="30" destOrd="0" presId="urn:microsoft.com/office/officeart/2005/8/layout/list1"/>
    <dgm:cxn modelId="{4440E538-E336-4B3C-BEEA-9EDB2A692EB5}" type="presParOf" srcId="{F9E455B3-737B-450A-8A08-8FFD96B16AC1}" destId="{B46249B9-C957-410F-87B8-7F4A2045D632}" srcOrd="31" destOrd="0" presId="urn:microsoft.com/office/officeart/2005/8/layout/list1"/>
    <dgm:cxn modelId="{70067FEC-3EA5-4EC7-ACF5-8A67B5F745C1}" type="presParOf" srcId="{F9E455B3-737B-450A-8A08-8FFD96B16AC1}" destId="{551722EA-6879-4095-AA51-AEA32276AAC3}" srcOrd="32" destOrd="0" presId="urn:microsoft.com/office/officeart/2005/8/layout/list1"/>
    <dgm:cxn modelId="{AF1E5A02-199B-4408-B42C-4E69DB00966D}" type="presParOf" srcId="{551722EA-6879-4095-AA51-AEA32276AAC3}" destId="{BCFA1F71-9357-4523-B460-6214EE7E8581}" srcOrd="0" destOrd="0" presId="urn:microsoft.com/office/officeart/2005/8/layout/list1"/>
    <dgm:cxn modelId="{5191275B-803F-4A64-BC3D-6215D78E2AE4}" type="presParOf" srcId="{551722EA-6879-4095-AA51-AEA32276AAC3}" destId="{6636FEEE-233D-47EA-84AD-B322EACE1A19}" srcOrd="1" destOrd="0" presId="urn:microsoft.com/office/officeart/2005/8/layout/list1"/>
    <dgm:cxn modelId="{39EB7CF3-144E-4109-8C07-8DF5C95E3CCC}" type="presParOf" srcId="{F9E455B3-737B-450A-8A08-8FFD96B16AC1}" destId="{E32CEB34-27AA-4FFC-8C97-20062B1EAF02}" srcOrd="33" destOrd="0" presId="urn:microsoft.com/office/officeart/2005/8/layout/list1"/>
    <dgm:cxn modelId="{907E776C-98A5-4ED2-BE68-7F0F8400A067}" type="presParOf" srcId="{F9E455B3-737B-450A-8A08-8FFD96B16AC1}" destId="{9339F8F6-FE89-43B5-9843-DDA5EC29E3E8}" srcOrd="34" destOrd="0" presId="urn:microsoft.com/office/officeart/2005/8/layout/list1"/>
    <dgm:cxn modelId="{C9FC9240-5724-4B2A-BE55-B0A6D30F00AD}" type="presParOf" srcId="{F9E455B3-737B-450A-8A08-8FFD96B16AC1}" destId="{57E49FB0-EE54-49FA-965B-9A6F584F4F02}" srcOrd="35" destOrd="0" presId="urn:microsoft.com/office/officeart/2005/8/layout/list1"/>
    <dgm:cxn modelId="{49B06D62-F91E-4CEC-9B38-AFD81829550D}" type="presParOf" srcId="{F9E455B3-737B-450A-8A08-8FFD96B16AC1}" destId="{A5140D03-05FE-47D0-95E1-A94BD3FB0FA0}" srcOrd="36" destOrd="0" presId="urn:microsoft.com/office/officeart/2005/8/layout/list1"/>
    <dgm:cxn modelId="{C6F72189-7D63-47CD-A00F-DC0D2615741F}" type="presParOf" srcId="{A5140D03-05FE-47D0-95E1-A94BD3FB0FA0}" destId="{7F712D4C-1963-4AB1-9AC3-2C1798F297B3}" srcOrd="0" destOrd="0" presId="urn:microsoft.com/office/officeart/2005/8/layout/list1"/>
    <dgm:cxn modelId="{A79D4947-72CB-43E9-A0B3-0736BAED063A}" type="presParOf" srcId="{A5140D03-05FE-47D0-95E1-A94BD3FB0FA0}" destId="{E4366CBF-29E9-478E-ADD7-A7AFFC938614}" srcOrd="1" destOrd="0" presId="urn:microsoft.com/office/officeart/2005/8/layout/list1"/>
    <dgm:cxn modelId="{E6B46AF9-AC27-4A74-BD4E-8272BFE1D878}" type="presParOf" srcId="{F9E455B3-737B-450A-8A08-8FFD96B16AC1}" destId="{410B098D-E214-42E9-86E3-7F0DB4204FB8}" srcOrd="37" destOrd="0" presId="urn:microsoft.com/office/officeart/2005/8/layout/list1"/>
    <dgm:cxn modelId="{0514F096-BFFF-4F17-9A95-0914B50E3420}" type="presParOf" srcId="{F9E455B3-737B-450A-8A08-8FFD96B16AC1}" destId="{B925315B-60CA-42D1-87C0-E2180BBCA5EB}" srcOrd="38" destOrd="0" presId="urn:microsoft.com/office/officeart/2005/8/layout/list1"/>
    <dgm:cxn modelId="{0CD87D6E-B91B-4A69-A935-F29EC82B6416}" type="presParOf" srcId="{F9E455B3-737B-450A-8A08-8FFD96B16AC1}" destId="{A3E0649F-1057-4A11-BD30-EECE5D1AD638}" srcOrd="39" destOrd="0" presId="urn:microsoft.com/office/officeart/2005/8/layout/list1"/>
    <dgm:cxn modelId="{890C0592-C811-49F0-A351-4D57B53BA073}" type="presParOf" srcId="{F9E455B3-737B-450A-8A08-8FFD96B16AC1}" destId="{AA8AD06E-3E3B-437B-8508-10008DAC3F18}" srcOrd="40" destOrd="0" presId="urn:microsoft.com/office/officeart/2005/8/layout/list1"/>
    <dgm:cxn modelId="{3BF82D21-498D-4F53-9B51-0EB76EC6FA51}" type="presParOf" srcId="{AA8AD06E-3E3B-437B-8508-10008DAC3F18}" destId="{8F653CF2-4C4D-49A2-A739-0FF3404DA749}" srcOrd="0" destOrd="0" presId="urn:microsoft.com/office/officeart/2005/8/layout/list1"/>
    <dgm:cxn modelId="{7AD7FD9D-2DC9-4D82-9EEC-BE81971AE511}" type="presParOf" srcId="{AA8AD06E-3E3B-437B-8508-10008DAC3F18}" destId="{64655EB2-DA6A-47D4-9646-BE422DF80BCB}" srcOrd="1" destOrd="0" presId="urn:microsoft.com/office/officeart/2005/8/layout/list1"/>
    <dgm:cxn modelId="{26415508-B2B4-4D8B-AB22-6EFF6256B0F7}" type="presParOf" srcId="{F9E455B3-737B-450A-8A08-8FFD96B16AC1}" destId="{09F57069-B637-48C2-8D71-0032FA4D2836}" srcOrd="41" destOrd="0" presId="urn:microsoft.com/office/officeart/2005/8/layout/list1"/>
    <dgm:cxn modelId="{7067C357-B14A-4811-B141-5FE8052D4D63}" type="presParOf" srcId="{F9E455B3-737B-450A-8A08-8FFD96B16AC1}" destId="{16B4BAA4-E3D1-40CE-8D0D-B2147DE26990}" srcOrd="4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C46F5-DBC2-40A8-9B7C-E6F1037FA05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904093-05E2-433C-B024-BC407C8F534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 углеводородов через выбросы в атмосферу (факел)</a:t>
          </a:r>
        </a:p>
      </dgm:t>
    </dgm:pt>
    <dgm:pt modelId="{EA3B5F02-32D1-4D59-97DE-8A0F02CF6B88}" type="parTrans" cxnId="{4E141811-E5C5-45C6-A402-561DDFE8FA5E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0922B9F-FE36-4EFB-89F7-E33ED508D581}" type="sibTrans" cxnId="{4E141811-E5C5-45C6-A402-561DDFE8FA5E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E1EE35AA-1815-41F5-8272-0CFF2903311B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 прямогонного бензина в связи с использованием его в качестве топлива при проведении ремонтов и подготовке к выходу в штатный режим работы оборудования</a:t>
          </a:r>
        </a:p>
      </dgm:t>
    </dgm:pt>
    <dgm:pt modelId="{F3408838-33E1-40D8-B14D-6CA6CBDBA89B}" type="parTrans" cxnId="{7D040AD2-9652-4AB0-8951-5EF72818B456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D0FC3500-28C0-4D15-97A0-DF9A360523C4}" type="sibTrans" cxnId="{7D040AD2-9652-4AB0-8951-5EF72818B456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0E6D603E-A079-4404-8650-E84939DA5C8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Потери, связанные со сбросами на факел углеводородов до достижения необходимых характеристик полуфабрикатов и продукции после проведения остановочных ремонтов</a:t>
          </a:r>
          <a:endParaRPr lang="ru-RU" dirty="0">
            <a:solidFill>
              <a:schemeClr val="bg1"/>
            </a:solidFill>
          </a:endParaRPr>
        </a:p>
      </dgm:t>
    </dgm:pt>
    <dgm:pt modelId="{2D22C1E7-474B-4F42-88EC-079BEBD30E73}" type="parTrans" cxnId="{1AD1BA47-F4F3-4B18-810D-3F2DCB438FE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1915CD76-FED9-4F96-934C-CEC140549970}" type="sibTrans" cxnId="{1AD1BA47-F4F3-4B18-810D-3F2DCB438FE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1BA029F3-F4EC-4B18-A819-A56B661FDA86}" type="pres">
      <dgm:prSet presAssocID="{B61C46F5-DBC2-40A8-9B7C-E6F1037FA05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0494CD9-2681-485F-B790-92A673D7C2A4}" type="pres">
      <dgm:prSet presAssocID="{B61C46F5-DBC2-40A8-9B7C-E6F1037FA057}" presName="Name1" presStyleCnt="0"/>
      <dgm:spPr/>
    </dgm:pt>
    <dgm:pt modelId="{DC258F26-935A-4251-842F-DDE7B16AC23B}" type="pres">
      <dgm:prSet presAssocID="{B61C46F5-DBC2-40A8-9B7C-E6F1037FA057}" presName="cycle" presStyleCnt="0"/>
      <dgm:spPr/>
    </dgm:pt>
    <dgm:pt modelId="{487C5C43-D7A3-4078-B578-342D19BD1F6D}" type="pres">
      <dgm:prSet presAssocID="{B61C46F5-DBC2-40A8-9B7C-E6F1037FA057}" presName="srcNode" presStyleLbl="node1" presStyleIdx="0" presStyleCnt="3"/>
      <dgm:spPr/>
    </dgm:pt>
    <dgm:pt modelId="{10A160C0-A571-4652-8DD0-426E3EBDD8AF}" type="pres">
      <dgm:prSet presAssocID="{B61C46F5-DBC2-40A8-9B7C-E6F1037FA057}" presName="conn" presStyleLbl="parChTrans1D2" presStyleIdx="0" presStyleCnt="1"/>
      <dgm:spPr/>
      <dgm:t>
        <a:bodyPr/>
        <a:lstStyle/>
        <a:p>
          <a:endParaRPr lang="ru-RU"/>
        </a:p>
      </dgm:t>
    </dgm:pt>
    <dgm:pt modelId="{65DEBD15-CF2D-4BE9-841C-4358FC98F070}" type="pres">
      <dgm:prSet presAssocID="{B61C46F5-DBC2-40A8-9B7C-E6F1037FA057}" presName="extraNode" presStyleLbl="node1" presStyleIdx="0" presStyleCnt="3"/>
      <dgm:spPr/>
    </dgm:pt>
    <dgm:pt modelId="{FD4B79DC-DA50-44B8-863D-34A1648A8EB8}" type="pres">
      <dgm:prSet presAssocID="{B61C46F5-DBC2-40A8-9B7C-E6F1037FA057}" presName="dstNode" presStyleLbl="node1" presStyleIdx="0" presStyleCnt="3"/>
      <dgm:spPr/>
    </dgm:pt>
    <dgm:pt modelId="{9BE0FD49-49B8-4A47-A18F-7E3C45845790}" type="pres">
      <dgm:prSet presAssocID="{C7904093-05E2-433C-B024-BC407C8F534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52E31-DCBD-4956-8CB9-11735AF4A6A1}" type="pres">
      <dgm:prSet presAssocID="{C7904093-05E2-433C-B024-BC407C8F5349}" presName="accent_1" presStyleCnt="0"/>
      <dgm:spPr/>
    </dgm:pt>
    <dgm:pt modelId="{1DFDCBDE-5529-4DA4-9C72-D7061E0A41AF}" type="pres">
      <dgm:prSet presAssocID="{C7904093-05E2-433C-B024-BC407C8F5349}" presName="accentRepeatNode" presStyleLbl="solidFgAcc1" presStyleIdx="0" presStyleCnt="3"/>
      <dgm:spPr/>
    </dgm:pt>
    <dgm:pt modelId="{3FE3D8CE-40B8-48BF-8AD8-533BDCC73D01}" type="pres">
      <dgm:prSet presAssocID="{E1EE35AA-1815-41F5-8272-0CFF2903311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E8E7E-49A0-43C1-A41C-33D35D017D1A}" type="pres">
      <dgm:prSet presAssocID="{E1EE35AA-1815-41F5-8272-0CFF2903311B}" presName="accent_2" presStyleCnt="0"/>
      <dgm:spPr/>
    </dgm:pt>
    <dgm:pt modelId="{88887CB8-2F5D-4C15-B4DE-FBE9B2BD6E31}" type="pres">
      <dgm:prSet presAssocID="{E1EE35AA-1815-41F5-8272-0CFF2903311B}" presName="accentRepeatNode" presStyleLbl="solidFgAcc1" presStyleIdx="1" presStyleCnt="3"/>
      <dgm:spPr/>
    </dgm:pt>
    <dgm:pt modelId="{4D8E2AF0-8428-476E-8437-C53F0696BBBA}" type="pres">
      <dgm:prSet presAssocID="{0E6D603E-A079-4404-8650-E84939DA5C8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EED46-EEF5-4817-A54D-B15B2F2397C5}" type="pres">
      <dgm:prSet presAssocID="{0E6D603E-A079-4404-8650-E84939DA5C81}" presName="accent_3" presStyleCnt="0"/>
      <dgm:spPr/>
    </dgm:pt>
    <dgm:pt modelId="{AACB889A-11C8-4EA7-957C-C5CF29867591}" type="pres">
      <dgm:prSet presAssocID="{0E6D603E-A079-4404-8650-E84939DA5C81}" presName="accentRepeatNode" presStyleLbl="solidFgAcc1" presStyleIdx="2" presStyleCnt="3"/>
      <dgm:spPr/>
    </dgm:pt>
  </dgm:ptLst>
  <dgm:cxnLst>
    <dgm:cxn modelId="{7D040AD2-9652-4AB0-8951-5EF72818B456}" srcId="{B61C46F5-DBC2-40A8-9B7C-E6F1037FA057}" destId="{E1EE35AA-1815-41F5-8272-0CFF2903311B}" srcOrd="1" destOrd="0" parTransId="{F3408838-33E1-40D8-B14D-6CA6CBDBA89B}" sibTransId="{D0FC3500-28C0-4D15-97A0-DF9A360523C4}"/>
    <dgm:cxn modelId="{A268EA6F-59C3-4730-9FCC-E62A8482ABD7}" type="presOf" srcId="{E1EE35AA-1815-41F5-8272-0CFF2903311B}" destId="{3FE3D8CE-40B8-48BF-8AD8-533BDCC73D01}" srcOrd="0" destOrd="0" presId="urn:microsoft.com/office/officeart/2008/layout/VerticalCurvedList"/>
    <dgm:cxn modelId="{61C6EF53-0E63-4EAD-898E-940DEAEC2CE3}" type="presOf" srcId="{0E6D603E-A079-4404-8650-E84939DA5C81}" destId="{4D8E2AF0-8428-476E-8437-C53F0696BBBA}" srcOrd="0" destOrd="0" presId="urn:microsoft.com/office/officeart/2008/layout/VerticalCurvedList"/>
    <dgm:cxn modelId="{DE0AD001-787C-4BD5-9A44-5C6C064AA1F7}" type="presOf" srcId="{B61C46F5-DBC2-40A8-9B7C-E6F1037FA057}" destId="{1BA029F3-F4EC-4B18-A819-A56B661FDA86}" srcOrd="0" destOrd="0" presId="urn:microsoft.com/office/officeart/2008/layout/VerticalCurvedList"/>
    <dgm:cxn modelId="{8D7FA09C-7B83-41C3-B99F-4A6E950E9FFB}" type="presOf" srcId="{60922B9F-FE36-4EFB-89F7-E33ED508D581}" destId="{10A160C0-A571-4652-8DD0-426E3EBDD8AF}" srcOrd="0" destOrd="0" presId="urn:microsoft.com/office/officeart/2008/layout/VerticalCurvedList"/>
    <dgm:cxn modelId="{1AD1BA47-F4F3-4B18-810D-3F2DCB438FE3}" srcId="{B61C46F5-DBC2-40A8-9B7C-E6F1037FA057}" destId="{0E6D603E-A079-4404-8650-E84939DA5C81}" srcOrd="2" destOrd="0" parTransId="{2D22C1E7-474B-4F42-88EC-079BEBD30E73}" sibTransId="{1915CD76-FED9-4F96-934C-CEC140549970}"/>
    <dgm:cxn modelId="{13786EEE-31AD-49B5-803C-4486DB3DCE94}" type="presOf" srcId="{C7904093-05E2-433C-B024-BC407C8F5349}" destId="{9BE0FD49-49B8-4A47-A18F-7E3C45845790}" srcOrd="0" destOrd="0" presId="urn:microsoft.com/office/officeart/2008/layout/VerticalCurvedList"/>
    <dgm:cxn modelId="{4E141811-E5C5-45C6-A402-561DDFE8FA5E}" srcId="{B61C46F5-DBC2-40A8-9B7C-E6F1037FA057}" destId="{C7904093-05E2-433C-B024-BC407C8F5349}" srcOrd="0" destOrd="0" parTransId="{EA3B5F02-32D1-4D59-97DE-8A0F02CF6B88}" sibTransId="{60922B9F-FE36-4EFB-89F7-E33ED508D581}"/>
    <dgm:cxn modelId="{BA2E6FE8-FD80-4147-B8B0-BE46FE74DB7B}" type="presParOf" srcId="{1BA029F3-F4EC-4B18-A819-A56B661FDA86}" destId="{60494CD9-2681-485F-B790-92A673D7C2A4}" srcOrd="0" destOrd="0" presId="urn:microsoft.com/office/officeart/2008/layout/VerticalCurvedList"/>
    <dgm:cxn modelId="{B567867E-F4B9-4CEB-AEA9-AABB4F67AA04}" type="presParOf" srcId="{60494CD9-2681-485F-B790-92A673D7C2A4}" destId="{DC258F26-935A-4251-842F-DDE7B16AC23B}" srcOrd="0" destOrd="0" presId="urn:microsoft.com/office/officeart/2008/layout/VerticalCurvedList"/>
    <dgm:cxn modelId="{36BB76A1-AFB9-4E5B-8F11-90BCA0303D71}" type="presParOf" srcId="{DC258F26-935A-4251-842F-DDE7B16AC23B}" destId="{487C5C43-D7A3-4078-B578-342D19BD1F6D}" srcOrd="0" destOrd="0" presId="urn:microsoft.com/office/officeart/2008/layout/VerticalCurvedList"/>
    <dgm:cxn modelId="{1DD591E1-6A3A-4145-BE96-F80D9C07F1DA}" type="presParOf" srcId="{DC258F26-935A-4251-842F-DDE7B16AC23B}" destId="{10A160C0-A571-4652-8DD0-426E3EBDD8AF}" srcOrd="1" destOrd="0" presId="urn:microsoft.com/office/officeart/2008/layout/VerticalCurvedList"/>
    <dgm:cxn modelId="{6184437B-AF5B-40DE-A5B4-C6A9BE3FE381}" type="presParOf" srcId="{DC258F26-935A-4251-842F-DDE7B16AC23B}" destId="{65DEBD15-CF2D-4BE9-841C-4358FC98F070}" srcOrd="2" destOrd="0" presId="urn:microsoft.com/office/officeart/2008/layout/VerticalCurvedList"/>
    <dgm:cxn modelId="{790DEC48-E087-49FC-B907-C20F1FB8CF8E}" type="presParOf" srcId="{DC258F26-935A-4251-842F-DDE7B16AC23B}" destId="{FD4B79DC-DA50-44B8-863D-34A1648A8EB8}" srcOrd="3" destOrd="0" presId="urn:microsoft.com/office/officeart/2008/layout/VerticalCurvedList"/>
    <dgm:cxn modelId="{738D9C5C-44B1-4F93-AC36-D9DBD0B66B93}" type="presParOf" srcId="{60494CD9-2681-485F-B790-92A673D7C2A4}" destId="{9BE0FD49-49B8-4A47-A18F-7E3C45845790}" srcOrd="1" destOrd="0" presId="urn:microsoft.com/office/officeart/2008/layout/VerticalCurvedList"/>
    <dgm:cxn modelId="{4943DF2B-F15A-4638-9009-18A53B281ABC}" type="presParOf" srcId="{60494CD9-2681-485F-B790-92A673D7C2A4}" destId="{29752E31-DCBD-4956-8CB9-11735AF4A6A1}" srcOrd="2" destOrd="0" presId="urn:microsoft.com/office/officeart/2008/layout/VerticalCurvedList"/>
    <dgm:cxn modelId="{BE46C404-5C5C-493D-8AB6-A3F754FD626C}" type="presParOf" srcId="{29752E31-DCBD-4956-8CB9-11735AF4A6A1}" destId="{1DFDCBDE-5529-4DA4-9C72-D7061E0A41AF}" srcOrd="0" destOrd="0" presId="urn:microsoft.com/office/officeart/2008/layout/VerticalCurvedList"/>
    <dgm:cxn modelId="{F6D60DC3-7F36-4C0C-A2E4-6162E4B041C0}" type="presParOf" srcId="{60494CD9-2681-485F-B790-92A673D7C2A4}" destId="{3FE3D8CE-40B8-48BF-8AD8-533BDCC73D01}" srcOrd="3" destOrd="0" presId="urn:microsoft.com/office/officeart/2008/layout/VerticalCurvedList"/>
    <dgm:cxn modelId="{B0C52001-EAE4-4D47-8C56-E54E89A59FEE}" type="presParOf" srcId="{60494CD9-2681-485F-B790-92A673D7C2A4}" destId="{EECE8E7E-49A0-43C1-A41C-33D35D017D1A}" srcOrd="4" destOrd="0" presId="urn:microsoft.com/office/officeart/2008/layout/VerticalCurvedList"/>
    <dgm:cxn modelId="{54AF1ABC-94CF-4843-8F4F-8874296B7671}" type="presParOf" srcId="{EECE8E7E-49A0-43C1-A41C-33D35D017D1A}" destId="{88887CB8-2F5D-4C15-B4DE-FBE9B2BD6E31}" srcOrd="0" destOrd="0" presId="urn:microsoft.com/office/officeart/2008/layout/VerticalCurvedList"/>
    <dgm:cxn modelId="{91457336-A3CE-4CE8-962A-5157CEAB0B85}" type="presParOf" srcId="{60494CD9-2681-485F-B790-92A673D7C2A4}" destId="{4D8E2AF0-8428-476E-8437-C53F0696BBBA}" srcOrd="5" destOrd="0" presId="urn:microsoft.com/office/officeart/2008/layout/VerticalCurvedList"/>
    <dgm:cxn modelId="{ABAE07F7-342E-481C-B873-132EB7403BF8}" type="presParOf" srcId="{60494CD9-2681-485F-B790-92A673D7C2A4}" destId="{37AEED46-EEF5-4817-A54D-B15B2F2397C5}" srcOrd="6" destOrd="0" presId="urn:microsoft.com/office/officeart/2008/layout/VerticalCurvedList"/>
    <dgm:cxn modelId="{B8047BE8-2DD0-4FA9-BCBE-5BC700236BA3}" type="presParOf" srcId="{37AEED46-EEF5-4817-A54D-B15B2F2397C5}" destId="{AACB889A-11C8-4EA7-957C-C5CF2986759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A7F0F-3F04-4B02-BA34-5A6C5F3F71E7}">
      <dsp:nvSpPr>
        <dsp:cNvPr id="0" name=""/>
        <dsp:cNvSpPr/>
      </dsp:nvSpPr>
      <dsp:spPr>
        <a:xfrm>
          <a:off x="0" y="271492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3C1CB-19DA-4743-8AD2-114FAC46A658}">
      <dsp:nvSpPr>
        <dsp:cNvPr id="0" name=""/>
        <dsp:cNvSpPr/>
      </dsp:nvSpPr>
      <dsp:spPr>
        <a:xfrm>
          <a:off x="449818" y="52167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через вентсистемы;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67917"/>
        <a:ext cx="7749066" cy="291145"/>
      </dsp:txXfrm>
    </dsp:sp>
    <dsp:sp modelId="{D939E137-0568-4642-91F6-82FB7FFB6934}">
      <dsp:nvSpPr>
        <dsp:cNvPr id="0" name=""/>
        <dsp:cNvSpPr/>
      </dsp:nvSpPr>
      <dsp:spPr>
        <a:xfrm>
          <a:off x="0" y="705018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655A3-1CC6-4315-AB58-7AC89668AF41}">
      <dsp:nvSpPr>
        <dsp:cNvPr id="0" name=""/>
        <dsp:cNvSpPr/>
      </dsp:nvSpPr>
      <dsp:spPr>
        <a:xfrm>
          <a:off x="449818" y="485692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нормализации давления в установках через выбросы в атмосферу;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501442"/>
        <a:ext cx="7749066" cy="291145"/>
      </dsp:txXfrm>
    </dsp:sp>
    <dsp:sp modelId="{1BF82782-3757-40F7-B551-8D2516F757E3}">
      <dsp:nvSpPr>
        <dsp:cNvPr id="0" name=""/>
        <dsp:cNvSpPr/>
      </dsp:nvSpPr>
      <dsp:spPr>
        <a:xfrm>
          <a:off x="0" y="1138543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73217-00D8-4082-BC40-C31FC724B617}">
      <dsp:nvSpPr>
        <dsp:cNvPr id="0" name=""/>
        <dsp:cNvSpPr/>
      </dsp:nvSpPr>
      <dsp:spPr>
        <a:xfrm>
          <a:off x="449818" y="919218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углеводородов с водными стоками;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934968"/>
        <a:ext cx="7749066" cy="291145"/>
      </dsp:txXfrm>
    </dsp:sp>
    <dsp:sp modelId="{D9BE07CB-8C6D-4936-A16A-30F630FD807F}">
      <dsp:nvSpPr>
        <dsp:cNvPr id="0" name=""/>
        <dsp:cNvSpPr/>
      </dsp:nvSpPr>
      <dsp:spPr>
        <a:xfrm>
          <a:off x="0" y="1572069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7778F-C6E7-49BB-8417-5ADCCF1176CA}">
      <dsp:nvSpPr>
        <dsp:cNvPr id="0" name=""/>
        <dsp:cNvSpPr/>
      </dsp:nvSpPr>
      <dsp:spPr>
        <a:xfrm>
          <a:off x="449818" y="1352743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с сернисто-щелочными стоками;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1368493"/>
        <a:ext cx="7749066" cy="291145"/>
      </dsp:txXfrm>
    </dsp:sp>
    <dsp:sp modelId="{1701B286-F061-404F-9C2E-6BE1D6FBFE2C}">
      <dsp:nvSpPr>
        <dsp:cNvPr id="0" name=""/>
        <dsp:cNvSpPr/>
      </dsp:nvSpPr>
      <dsp:spPr>
        <a:xfrm>
          <a:off x="0" y="2005595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7AB16E-9B00-4DAE-986F-F5B9EEB2A28F}">
      <dsp:nvSpPr>
        <dsp:cNvPr id="0" name=""/>
        <dsp:cNvSpPr/>
      </dsp:nvSpPr>
      <dsp:spPr>
        <a:xfrm>
          <a:off x="449818" y="1786269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в виде кислых газов;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1802019"/>
        <a:ext cx="7749066" cy="291145"/>
      </dsp:txXfrm>
    </dsp:sp>
    <dsp:sp modelId="{5C1C7CD2-ECC1-4F62-A909-9926C47C06EA}">
      <dsp:nvSpPr>
        <dsp:cNvPr id="0" name=""/>
        <dsp:cNvSpPr/>
      </dsp:nvSpPr>
      <dsp:spPr>
        <a:xfrm>
          <a:off x="0" y="2439120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7C15F-713D-4E5A-B3A0-F9D1DBE54F81}">
      <dsp:nvSpPr>
        <dsp:cNvPr id="0" name=""/>
        <dsp:cNvSpPr/>
      </dsp:nvSpPr>
      <dsp:spPr>
        <a:xfrm>
          <a:off x="449818" y="2219795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метанировании;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2235545"/>
        <a:ext cx="7749066" cy="291145"/>
      </dsp:txXfrm>
    </dsp:sp>
    <dsp:sp modelId="{0BAC05EB-9FE5-481C-89AE-F6EF1A708CE7}">
      <dsp:nvSpPr>
        <dsp:cNvPr id="0" name=""/>
        <dsp:cNvSpPr/>
      </dsp:nvSpPr>
      <dsp:spPr>
        <a:xfrm>
          <a:off x="0" y="2872646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F6354E-B11C-4A03-B7E6-8A7D639E1C52}">
      <dsp:nvSpPr>
        <dsp:cNvPr id="0" name=""/>
        <dsp:cNvSpPr/>
      </dsp:nvSpPr>
      <dsp:spPr>
        <a:xfrm>
          <a:off x="449818" y="2653320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при отборе проб;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2669070"/>
        <a:ext cx="7749066" cy="291145"/>
      </dsp:txXfrm>
    </dsp:sp>
    <dsp:sp modelId="{41FF878D-8393-4C04-A38C-1A8067947C0D}">
      <dsp:nvSpPr>
        <dsp:cNvPr id="0" name=""/>
        <dsp:cNvSpPr/>
      </dsp:nvSpPr>
      <dsp:spPr>
        <a:xfrm>
          <a:off x="0" y="3306172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7DCE4-DFA6-4E3E-BA99-B2FE023D1942}">
      <dsp:nvSpPr>
        <dsp:cNvPr id="0" name=""/>
        <dsp:cNvSpPr/>
      </dsp:nvSpPr>
      <dsp:spPr>
        <a:xfrm>
          <a:off x="449818" y="3086846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в виде твердых отложений;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3102596"/>
        <a:ext cx="7749066" cy="291145"/>
      </dsp:txXfrm>
    </dsp:sp>
    <dsp:sp modelId="{9339F8F6-FE89-43B5-9843-DDA5EC29E3E8}">
      <dsp:nvSpPr>
        <dsp:cNvPr id="0" name=""/>
        <dsp:cNvSpPr/>
      </dsp:nvSpPr>
      <dsp:spPr>
        <a:xfrm>
          <a:off x="0" y="3739697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6FEEE-233D-47EA-84AD-B322EACE1A19}">
      <dsp:nvSpPr>
        <dsp:cNvPr id="0" name=""/>
        <dsp:cNvSpPr/>
      </dsp:nvSpPr>
      <dsp:spPr>
        <a:xfrm>
          <a:off x="449818" y="3520372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с оборотной водой;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3536122"/>
        <a:ext cx="7749066" cy="291145"/>
      </dsp:txXfrm>
    </dsp:sp>
    <dsp:sp modelId="{B925315B-60CA-42D1-87C0-E2180BBCA5EB}">
      <dsp:nvSpPr>
        <dsp:cNvPr id="0" name=""/>
        <dsp:cNvSpPr/>
      </dsp:nvSpPr>
      <dsp:spPr>
        <a:xfrm>
          <a:off x="0" y="4173223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66CBF-29E9-478E-ADD7-A7AFFC938614}">
      <dsp:nvSpPr>
        <dsp:cNvPr id="0" name=""/>
        <dsp:cNvSpPr/>
      </dsp:nvSpPr>
      <dsp:spPr>
        <a:xfrm>
          <a:off x="449818" y="3953897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от испарения;</a:t>
          </a:r>
          <a:endParaRPr lang="ru-RU" sz="16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568" y="3969647"/>
        <a:ext cx="7749066" cy="291145"/>
      </dsp:txXfrm>
    </dsp:sp>
    <dsp:sp modelId="{16B4BAA4-E3D1-40CE-8D0D-B2147DE26990}">
      <dsp:nvSpPr>
        <dsp:cNvPr id="0" name=""/>
        <dsp:cNvSpPr/>
      </dsp:nvSpPr>
      <dsp:spPr>
        <a:xfrm>
          <a:off x="0" y="4606748"/>
          <a:ext cx="8996362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55EB2-DA6A-47D4-9646-BE422DF80BCB}">
      <dsp:nvSpPr>
        <dsp:cNvPr id="0" name=""/>
        <dsp:cNvSpPr/>
      </dsp:nvSpPr>
      <dsp:spPr>
        <a:xfrm>
          <a:off x="449818" y="4387423"/>
          <a:ext cx="7780566" cy="322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029" tIns="0" rIns="2380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Потери от неорганизованных источников</a:t>
          </a:r>
          <a:endParaRPr lang="ru-RU" sz="1600" kern="1200"/>
        </a:p>
      </dsp:txBody>
      <dsp:txXfrm>
        <a:off x="465568" y="4403173"/>
        <a:ext cx="7749066" cy="291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A160C0-A571-4652-8DD0-426E3EBDD8AF}">
      <dsp:nvSpPr>
        <dsp:cNvPr id="0" name=""/>
        <dsp:cNvSpPr/>
      </dsp:nvSpPr>
      <dsp:spPr>
        <a:xfrm>
          <a:off x="-5271141" y="-807345"/>
          <a:ext cx="6277165" cy="6277165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0FD49-49B8-4A47-A18F-7E3C45845790}">
      <dsp:nvSpPr>
        <dsp:cNvPr id="0" name=""/>
        <dsp:cNvSpPr/>
      </dsp:nvSpPr>
      <dsp:spPr>
        <a:xfrm>
          <a:off x="647151" y="466247"/>
          <a:ext cx="8068844" cy="932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 углеводородов через выбросы в атмосферу (факел)</a:t>
          </a:r>
        </a:p>
      </dsp:txBody>
      <dsp:txXfrm>
        <a:off x="647151" y="466247"/>
        <a:ext cx="8068844" cy="932494"/>
      </dsp:txXfrm>
    </dsp:sp>
    <dsp:sp modelId="{1DFDCBDE-5529-4DA4-9C72-D7061E0A41AF}">
      <dsp:nvSpPr>
        <dsp:cNvPr id="0" name=""/>
        <dsp:cNvSpPr/>
      </dsp:nvSpPr>
      <dsp:spPr>
        <a:xfrm>
          <a:off x="64342" y="349685"/>
          <a:ext cx="1165618" cy="1165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3D8CE-40B8-48BF-8AD8-533BDCC73D01}">
      <dsp:nvSpPr>
        <dsp:cNvPr id="0" name=""/>
        <dsp:cNvSpPr/>
      </dsp:nvSpPr>
      <dsp:spPr>
        <a:xfrm>
          <a:off x="986113" y="1864989"/>
          <a:ext cx="7729882" cy="932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 прямогонного бензина в связи с использованием его в качестве топлива при проведении ремонтов и подготовке к выходу в штатный режим работы оборудования</a:t>
          </a:r>
        </a:p>
      </dsp:txBody>
      <dsp:txXfrm>
        <a:off x="986113" y="1864989"/>
        <a:ext cx="7729882" cy="932494"/>
      </dsp:txXfrm>
    </dsp:sp>
    <dsp:sp modelId="{88887CB8-2F5D-4C15-B4DE-FBE9B2BD6E31}">
      <dsp:nvSpPr>
        <dsp:cNvPr id="0" name=""/>
        <dsp:cNvSpPr/>
      </dsp:nvSpPr>
      <dsp:spPr>
        <a:xfrm>
          <a:off x="403304" y="1748427"/>
          <a:ext cx="1165618" cy="1165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E2AF0-8428-476E-8437-C53F0696BBBA}">
      <dsp:nvSpPr>
        <dsp:cNvPr id="0" name=""/>
        <dsp:cNvSpPr/>
      </dsp:nvSpPr>
      <dsp:spPr>
        <a:xfrm>
          <a:off x="647151" y="3263731"/>
          <a:ext cx="8068844" cy="932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Потери, связанные со сбросами на факел углеводородов до достижения необходимых характеристик полуфабрикатов и продукции после проведения остановочных ремонтов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647151" y="3263731"/>
        <a:ext cx="8068844" cy="932494"/>
      </dsp:txXfrm>
    </dsp:sp>
    <dsp:sp modelId="{AACB889A-11C8-4EA7-957C-C5CF29867591}">
      <dsp:nvSpPr>
        <dsp:cNvPr id="0" name=""/>
        <dsp:cNvSpPr/>
      </dsp:nvSpPr>
      <dsp:spPr>
        <a:xfrm>
          <a:off x="64342" y="3147169"/>
          <a:ext cx="1165618" cy="1165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4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0096" y="3852639"/>
            <a:ext cx="9297223" cy="162077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Нормирование технологических потерь на нефтехимических производствах с целью принятия вычета с ранее уплаченного акциза на нефтепродукты, в том числе акциза на прямогонный бензин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03.09.2020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ФЕДЕРАЛЬНАЯ НАЛОГОВАЯ СЛУЖБА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564607"/>
            <a:ext cx="10693400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689434"/>
            <a:ext cx="10693400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30228" y="3333033"/>
            <a:ext cx="8561139" cy="3171478"/>
          </a:xfrm>
        </p:spPr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 выездных проверок № 2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 ФНС России по КН № 5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86260" y="828303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8671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Возникновение потерь на нефтехимических производствах;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Виды технологических потерь на нефтехимических производствах;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Нормирование технологических потерь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нефтехимических производствах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Технологические потери, возникающие в процессе подготовки и проведения остановочных ремонтов нефтехимического производства;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Обзор текущего законодательства и иных нормативных актов.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8231" y="756295"/>
            <a:ext cx="104763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Перечень рассматриваемых вопросов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30276" y="3060551"/>
            <a:ext cx="7560840" cy="309634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endParaRPr lang="ru-RU" sz="2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506" y="540271"/>
            <a:ext cx="104763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Возникновение потерь на </a:t>
            </a:r>
            <a:endParaRPr lang="ru-RU" sz="4000" b="1" dirty="0" smtClean="0">
              <a:solidFill>
                <a:srgbClr val="005A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нефтехимических </a:t>
            </a:r>
            <a:r>
              <a:rPr lang="ru-RU" sz="40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производствах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8228" y="2556495"/>
            <a:ext cx="388843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производства продукции нефтехимии</a:t>
            </a:r>
            <a:endParaRPr lang="ru-RU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7068" y="2556495"/>
            <a:ext cx="388843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и проведении плановых и внеплановых остановочных ремонтов нефтехимического производства</a:t>
            </a:r>
            <a:endParaRPr lang="ru-RU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12571" y="59944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4212" y="1908424"/>
            <a:ext cx="8568952" cy="500037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8228" y="1692398"/>
            <a:ext cx="8424936" cy="521640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2657" y="615179"/>
            <a:ext cx="95242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Виды технологических потерь, возникающих в процессе производства продукции нефтехимии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106649638"/>
              </p:ext>
            </p:extLst>
          </p:nvPr>
        </p:nvGraphicFramePr>
        <p:xfrm>
          <a:off x="526802" y="2073483"/>
          <a:ext cx="8996362" cy="4835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54107" y="612279"/>
            <a:ext cx="89353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Нормирование технологических потерь на нефтехимических производствах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14252" y="2628503"/>
            <a:ext cx="388843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регламенты</a:t>
            </a:r>
            <a:endParaRPr lang="ru-RU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1779" y="2628503"/>
            <a:ext cx="388843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балансы установок на нефтехимических производствах</a:t>
            </a:r>
          </a:p>
        </p:txBody>
      </p:sp>
    </p:spTree>
    <p:extLst>
      <p:ext uri="{BB962C8B-B14F-4D97-AF65-F5344CB8AC3E}">
        <p14:creationId xmlns:p14="http://schemas.microsoft.com/office/powerpoint/2010/main" val="102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70236" y="2196455"/>
            <a:ext cx="8280920" cy="33843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ru-RU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Сводом правил 157.1328500.2014 «Правила технологического проектирования нефтеперерабатывающих и нефтехимических комплексов», утвержденным приказом Минэнерго России от 23.06.2014 № 360 (далее - СП 157.1328500.2014), при проектировании технологических установок или нефтеперерабатывающих комплексов необходимо составить материальный баланс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8188" y="828303"/>
            <a:ext cx="871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Технологические регламенты</a:t>
            </a:r>
          </a:p>
        </p:txBody>
      </p:sp>
    </p:spTree>
    <p:extLst>
      <p:ext uri="{BB962C8B-B14F-4D97-AF65-F5344CB8AC3E}">
        <p14:creationId xmlns:p14="http://schemas.microsoft.com/office/powerpoint/2010/main" val="41785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70236" y="2556495"/>
            <a:ext cx="7848872" cy="29523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04306" tIns="52153" rIns="104306" bIns="52153" rtlCol="0" anchor="ctr">
            <a:normAutofit fontScale="92500" lnSpcReduction="20000"/>
          </a:bodyPr>
          <a:lstStyle/>
          <a:p>
            <a:pPr algn="ctr"/>
            <a:r>
              <a:rPr lang="ru-RU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Материальный баланс – это полученное в результате технологических расчетов по определению характеристик технологического процесса и технологических установок для его реализации соотношение массы готовой продукции в расчете на массу переработанного сырья.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6220" y="756295"/>
            <a:ext cx="756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Материальный баланс</a:t>
            </a:r>
          </a:p>
        </p:txBody>
      </p:sp>
    </p:spTree>
    <p:extLst>
      <p:ext uri="{BB962C8B-B14F-4D97-AF65-F5344CB8AC3E}">
        <p14:creationId xmlns:p14="http://schemas.microsoft.com/office/powerpoint/2010/main" val="22813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12571" y="59944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4212" y="1908424"/>
            <a:ext cx="8568952" cy="500037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8228" y="1692398"/>
            <a:ext cx="8424936" cy="521640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2164" y="554786"/>
            <a:ext cx="9145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Технологические потери, возникающие в процессе подготовки и проведения остановочных ремонтов нефтехимического производства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61084335"/>
              </p:ext>
            </p:extLst>
          </p:nvPr>
        </p:nvGraphicFramePr>
        <p:xfrm>
          <a:off x="954213" y="2246325"/>
          <a:ext cx="8780338" cy="4662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2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5" y="2563311"/>
            <a:ext cx="8561139" cy="352114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35038" indent="-571500">
              <a:buFont typeface="Wingdings" pitchFamily="2" charset="2"/>
              <a:buChar char="Ø"/>
            </a:pP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35038" indent="-57150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Письмо Минфина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РФ от 26 февраля 2019 г. N 03-13-12/12589</a:t>
            </a:r>
          </a:p>
          <a:p>
            <a:pPr marL="935038" lvl="0" indent="-57150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Свод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 157.1328500.2014 «Правила технологического проектирования нефтеперерабатывающих и нефтехимических комплексов»,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утвержденный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приказом Минэнерго России от 23.06.2014 №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2025" y="540271"/>
            <a:ext cx="90730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Обзор текущего законодательства и иных нормативных актов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1085</TotalTime>
  <Words>383</Words>
  <Application>Microsoft Office PowerPoint</Application>
  <PresentationFormat>Произвольный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Present_FNS2012_A4</vt:lpstr>
      <vt:lpstr>  Нормирование технологических потерь на нефтехимических производствах с целью принятия вычета с ранее уплаченного акциза на нефтепродукты, в том числе акциза на прямогонный бензин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9975-00-713</dc:creator>
  <cp:lastModifiedBy>kerushka89@gmail.com</cp:lastModifiedBy>
  <cp:revision>53</cp:revision>
  <dcterms:created xsi:type="dcterms:W3CDTF">2020-05-27T12:21:38Z</dcterms:created>
  <dcterms:modified xsi:type="dcterms:W3CDTF">2020-09-01T13:59:08Z</dcterms:modified>
</cp:coreProperties>
</file>